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5"/>
  </p:notesMasterIdLst>
  <p:sldIdLst>
    <p:sldId id="546" r:id="rId3"/>
    <p:sldId id="534" r:id="rId4"/>
    <p:sldId id="258" r:id="rId5"/>
    <p:sldId id="547" r:id="rId6"/>
    <p:sldId id="535" r:id="rId7"/>
    <p:sldId id="551" r:id="rId8"/>
    <p:sldId id="262" r:id="rId9"/>
    <p:sldId id="613" r:id="rId10"/>
    <p:sldId id="614" r:id="rId11"/>
    <p:sldId id="548" r:id="rId12"/>
    <p:sldId id="536" r:id="rId13"/>
    <p:sldId id="615" r:id="rId14"/>
    <p:sldId id="617" r:id="rId15"/>
    <p:sldId id="618" r:id="rId16"/>
    <p:sldId id="619" r:id="rId17"/>
    <p:sldId id="620" r:id="rId18"/>
    <p:sldId id="549" r:id="rId19"/>
    <p:sldId id="622" r:id="rId20"/>
    <p:sldId id="623" r:id="rId21"/>
    <p:sldId id="550" r:id="rId22"/>
    <p:sldId id="544" r:id="rId23"/>
    <p:sldId id="281" r:id="rId24"/>
    <p:sldId id="624" r:id="rId25"/>
    <p:sldId id="625" r:id="rId26"/>
    <p:sldId id="627" r:id="rId27"/>
    <p:sldId id="628" r:id="rId28"/>
    <p:sldId id="629" r:id="rId29"/>
    <p:sldId id="284" r:id="rId30"/>
    <p:sldId id="439" r:id="rId31"/>
    <p:sldId id="286" r:id="rId32"/>
    <p:sldId id="287" r:id="rId33"/>
    <p:sldId id="288" r:id="rId34"/>
    <p:sldId id="387" r:id="rId35"/>
    <p:sldId id="511" r:id="rId36"/>
    <p:sldId id="289" r:id="rId37"/>
    <p:sldId id="290" r:id="rId38"/>
    <p:sldId id="291" r:id="rId39"/>
    <p:sldId id="392" r:id="rId40"/>
    <p:sldId id="336" r:id="rId41"/>
    <p:sldId id="337" r:id="rId42"/>
    <p:sldId id="338" r:id="rId43"/>
    <p:sldId id="339" r:id="rId44"/>
    <p:sldId id="340" r:id="rId45"/>
    <p:sldId id="341" r:id="rId46"/>
    <p:sldId id="342" r:id="rId47"/>
    <p:sldId id="401" r:id="rId48"/>
    <p:sldId id="402" r:id="rId49"/>
    <p:sldId id="482" r:id="rId50"/>
    <p:sldId id="582" r:id="rId51"/>
    <p:sldId id="297" r:id="rId52"/>
    <p:sldId id="298" r:id="rId53"/>
    <p:sldId id="299" r:id="rId54"/>
    <p:sldId id="300" r:id="rId55"/>
    <p:sldId id="464" r:id="rId56"/>
    <p:sldId id="468" r:id="rId57"/>
    <p:sldId id="512" r:id="rId58"/>
    <p:sldId id="294" r:id="rId59"/>
    <p:sldId id="295" r:id="rId60"/>
    <p:sldId id="296" r:id="rId61"/>
    <p:sldId id="301" r:id="rId62"/>
    <p:sldId id="433" r:id="rId63"/>
    <p:sldId id="304" r:id="rId64"/>
    <p:sldId id="525" r:id="rId65"/>
    <p:sldId id="528" r:id="rId66"/>
    <p:sldId id="529" r:id="rId67"/>
    <p:sldId id="530" r:id="rId68"/>
    <p:sldId id="513" r:id="rId69"/>
    <p:sldId id="469" r:id="rId70"/>
    <p:sldId id="466" r:id="rId71"/>
    <p:sldId id="385" r:id="rId72"/>
    <p:sldId id="386" r:id="rId73"/>
    <p:sldId id="399" r:id="rId74"/>
    <p:sldId id="490" r:id="rId75"/>
    <p:sldId id="311" r:id="rId76"/>
    <p:sldId id="312" r:id="rId77"/>
    <p:sldId id="400" r:id="rId78"/>
    <p:sldId id="315" r:id="rId79"/>
    <p:sldId id="316" r:id="rId80"/>
    <p:sldId id="317" r:id="rId81"/>
    <p:sldId id="318" r:id="rId82"/>
    <p:sldId id="480" r:id="rId83"/>
    <p:sldId id="321" r:id="rId84"/>
    <p:sldId id="322" r:id="rId85"/>
    <p:sldId id="323" r:id="rId86"/>
    <p:sldId id="324" r:id="rId87"/>
    <p:sldId id="325" r:id="rId88"/>
    <p:sldId id="470" r:id="rId89"/>
    <p:sldId id="612" r:id="rId90"/>
    <p:sldId id="326" r:id="rId91"/>
    <p:sldId id="327" r:id="rId92"/>
    <p:sldId id="357" r:id="rId93"/>
    <p:sldId id="358" r:id="rId94"/>
    <p:sldId id="328" r:id="rId95"/>
    <p:sldId id="329" r:id="rId96"/>
    <p:sldId id="330" r:id="rId97"/>
    <p:sldId id="331" r:id="rId98"/>
    <p:sldId id="332" r:id="rId99"/>
    <p:sldId id="333" r:id="rId100"/>
    <p:sldId id="481" r:id="rId101"/>
    <p:sldId id="334" r:id="rId102"/>
    <p:sldId id="335" r:id="rId103"/>
    <p:sldId id="583" r:id="rId104"/>
    <p:sldId id="584" r:id="rId105"/>
    <p:sldId id="585" r:id="rId106"/>
    <p:sldId id="586" r:id="rId107"/>
    <p:sldId id="587" r:id="rId108"/>
    <p:sldId id="588" r:id="rId109"/>
    <p:sldId id="589" r:id="rId110"/>
    <p:sldId id="590" r:id="rId111"/>
    <p:sldId id="591" r:id="rId112"/>
    <p:sldId id="592" r:id="rId113"/>
    <p:sldId id="593" r:id="rId114"/>
    <p:sldId id="594" r:id="rId115"/>
    <p:sldId id="595" r:id="rId116"/>
    <p:sldId id="596" r:id="rId117"/>
    <p:sldId id="597" r:id="rId118"/>
    <p:sldId id="610" r:id="rId119"/>
    <p:sldId id="611" r:id="rId120"/>
    <p:sldId id="354" r:id="rId121"/>
    <p:sldId id="355" r:id="rId122"/>
    <p:sldId id="356" r:id="rId123"/>
    <p:sldId id="598" r:id="rId124"/>
    <p:sldId id="599" r:id="rId125"/>
    <p:sldId id="600" r:id="rId126"/>
    <p:sldId id="601" r:id="rId127"/>
    <p:sldId id="602" r:id="rId128"/>
    <p:sldId id="603" r:id="rId129"/>
    <p:sldId id="609" r:id="rId130"/>
    <p:sldId id="604" r:id="rId131"/>
    <p:sldId id="366" r:id="rId132"/>
    <p:sldId id="367" r:id="rId133"/>
    <p:sldId id="368" r:id="rId134"/>
    <p:sldId id="605" r:id="rId135"/>
    <p:sldId id="606" r:id="rId136"/>
    <p:sldId id="371" r:id="rId137"/>
    <p:sldId id="372" r:id="rId138"/>
    <p:sldId id="373" r:id="rId139"/>
    <p:sldId id="374" r:id="rId140"/>
    <p:sldId id="375" r:id="rId141"/>
    <p:sldId id="376" r:id="rId142"/>
    <p:sldId id="404" r:id="rId143"/>
    <p:sldId id="515" r:id="rId144"/>
    <p:sldId id="406" r:id="rId145"/>
    <p:sldId id="417" r:id="rId146"/>
    <p:sldId id="377" r:id="rId147"/>
    <p:sldId id="378" r:id="rId148"/>
    <p:sldId id="379" r:id="rId149"/>
    <p:sldId id="519" r:id="rId150"/>
    <p:sldId id="380" r:id="rId151"/>
    <p:sldId id="485" r:id="rId152"/>
    <p:sldId id="381" r:id="rId153"/>
    <p:sldId id="405" r:id="rId1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613"/>
            <p14:sldId id="614"/>
            <p14:sldId id="548"/>
            <p14:sldId id="536"/>
            <p14:sldId id="615"/>
            <p14:sldId id="617"/>
            <p14:sldId id="618"/>
            <p14:sldId id="619"/>
            <p14:sldId id="620"/>
            <p14:sldId id="549"/>
            <p14:sldId id="622"/>
            <p14:sldId id="623"/>
            <p14:sldId id="550"/>
            <p14:sldId id="544"/>
            <p14:sldId id="281"/>
            <p14:sldId id="624"/>
            <p14:sldId id="625"/>
            <p14:sldId id="627"/>
            <p14:sldId id="628"/>
            <p14:sldId id="629"/>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p:restoredTop sz="96236" autoAdjust="0"/>
  </p:normalViewPr>
  <p:slideViewPr>
    <p:cSldViewPr snapToGrid="0" snapToObjects="1">
      <p:cViewPr varScale="1">
        <p:scale>
          <a:sx n="80" d="100"/>
          <a:sy n="80" d="100"/>
        </p:scale>
        <p:origin x="562" y="62"/>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1/13/2025</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91</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109</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110</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146</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62947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a:p>
        </p:txBody>
      </p:sp>
    </p:spTree>
    <p:extLst>
      <p:ext uri="{BB962C8B-B14F-4D97-AF65-F5344CB8AC3E}">
        <p14:creationId xmlns:p14="http://schemas.microsoft.com/office/powerpoint/2010/main" val="14778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29</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61</a:t>
            </a:fld>
            <a:endParaRPr lang="en-US"/>
          </a:p>
        </p:txBody>
      </p:sp>
    </p:spTree>
    <p:extLst>
      <p:ext uri="{BB962C8B-B14F-4D97-AF65-F5344CB8AC3E}">
        <p14:creationId xmlns:p14="http://schemas.microsoft.com/office/powerpoint/2010/main" val="354700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81.svg"/><Relationship Id="rId18" Type="http://schemas.openxmlformats.org/officeDocument/2006/relationships/image" Target="../media/image886.png"/><Relationship Id="rId26" Type="http://schemas.openxmlformats.org/officeDocument/2006/relationships/image" Target="../media/image894.png"/><Relationship Id="rId39" Type="http://schemas.openxmlformats.org/officeDocument/2006/relationships/image" Target="../media/image907.svg"/><Relationship Id="rId21" Type="http://schemas.openxmlformats.org/officeDocument/2006/relationships/image" Target="../media/image889.svg"/><Relationship Id="rId34" Type="http://schemas.openxmlformats.org/officeDocument/2006/relationships/image" Target="../media/image902.png"/><Relationship Id="rId42" Type="http://schemas.openxmlformats.org/officeDocument/2006/relationships/image" Target="../media/image910.png"/><Relationship Id="rId47" Type="http://schemas.openxmlformats.org/officeDocument/2006/relationships/image" Target="../media/image915.svg"/><Relationship Id="rId50" Type="http://schemas.openxmlformats.org/officeDocument/2006/relationships/image" Target="../media/image918.png"/><Relationship Id="rId55" Type="http://schemas.openxmlformats.org/officeDocument/2006/relationships/image" Target="../media/image923.svg"/><Relationship Id="rId7" Type="http://schemas.openxmlformats.org/officeDocument/2006/relationships/image" Target="../media/image875.svg"/><Relationship Id="rId2" Type="http://schemas.openxmlformats.org/officeDocument/2006/relationships/image" Target="../media/image870.png"/><Relationship Id="rId16" Type="http://schemas.openxmlformats.org/officeDocument/2006/relationships/image" Target="../media/image884.png"/><Relationship Id="rId29" Type="http://schemas.openxmlformats.org/officeDocument/2006/relationships/image" Target="../media/image897.svg"/><Relationship Id="rId11" Type="http://schemas.openxmlformats.org/officeDocument/2006/relationships/image" Target="../media/image879.svg"/><Relationship Id="rId24" Type="http://schemas.openxmlformats.org/officeDocument/2006/relationships/image" Target="../media/image892.png"/><Relationship Id="rId32" Type="http://schemas.openxmlformats.org/officeDocument/2006/relationships/image" Target="../media/image900.png"/><Relationship Id="rId37" Type="http://schemas.openxmlformats.org/officeDocument/2006/relationships/image" Target="../media/image905.svg"/><Relationship Id="rId40" Type="http://schemas.openxmlformats.org/officeDocument/2006/relationships/image" Target="../media/image908.png"/><Relationship Id="rId45" Type="http://schemas.openxmlformats.org/officeDocument/2006/relationships/image" Target="../media/image913.svg"/><Relationship Id="rId53" Type="http://schemas.openxmlformats.org/officeDocument/2006/relationships/image" Target="../media/image921.svg"/><Relationship Id="rId5" Type="http://schemas.openxmlformats.org/officeDocument/2006/relationships/image" Target="../media/image873.svg"/><Relationship Id="rId10" Type="http://schemas.openxmlformats.org/officeDocument/2006/relationships/image" Target="../media/image878.png"/><Relationship Id="rId19" Type="http://schemas.openxmlformats.org/officeDocument/2006/relationships/image" Target="../media/image887.svg"/><Relationship Id="rId31" Type="http://schemas.openxmlformats.org/officeDocument/2006/relationships/image" Target="../media/image899.svg"/><Relationship Id="rId44" Type="http://schemas.openxmlformats.org/officeDocument/2006/relationships/image" Target="../media/image912.png"/><Relationship Id="rId52" Type="http://schemas.openxmlformats.org/officeDocument/2006/relationships/image" Target="../media/image920.png"/><Relationship Id="rId4" Type="http://schemas.openxmlformats.org/officeDocument/2006/relationships/image" Target="../media/image872.png"/><Relationship Id="rId9" Type="http://schemas.openxmlformats.org/officeDocument/2006/relationships/image" Target="../media/image877.svg"/><Relationship Id="rId14" Type="http://schemas.openxmlformats.org/officeDocument/2006/relationships/image" Target="../media/image882.png"/><Relationship Id="rId22" Type="http://schemas.openxmlformats.org/officeDocument/2006/relationships/image" Target="../media/image890.png"/><Relationship Id="rId27" Type="http://schemas.openxmlformats.org/officeDocument/2006/relationships/image" Target="../media/image895.svg"/><Relationship Id="rId30" Type="http://schemas.openxmlformats.org/officeDocument/2006/relationships/image" Target="../media/image898.png"/><Relationship Id="rId35" Type="http://schemas.openxmlformats.org/officeDocument/2006/relationships/image" Target="../media/image903.svg"/><Relationship Id="rId43" Type="http://schemas.openxmlformats.org/officeDocument/2006/relationships/image" Target="../media/image911.svg"/><Relationship Id="rId48" Type="http://schemas.openxmlformats.org/officeDocument/2006/relationships/image" Target="../media/image916.png"/><Relationship Id="rId8" Type="http://schemas.openxmlformats.org/officeDocument/2006/relationships/image" Target="../media/image876.png"/><Relationship Id="rId51" Type="http://schemas.openxmlformats.org/officeDocument/2006/relationships/image" Target="../media/image919.svg"/><Relationship Id="rId3" Type="http://schemas.openxmlformats.org/officeDocument/2006/relationships/image" Target="../media/image871.svg"/><Relationship Id="rId12" Type="http://schemas.openxmlformats.org/officeDocument/2006/relationships/image" Target="../media/image880.png"/><Relationship Id="rId17" Type="http://schemas.openxmlformats.org/officeDocument/2006/relationships/image" Target="../media/image885.svg"/><Relationship Id="rId25" Type="http://schemas.openxmlformats.org/officeDocument/2006/relationships/image" Target="../media/image893.svg"/><Relationship Id="rId33" Type="http://schemas.openxmlformats.org/officeDocument/2006/relationships/image" Target="../media/image901.svg"/><Relationship Id="rId38" Type="http://schemas.openxmlformats.org/officeDocument/2006/relationships/image" Target="../media/image906.png"/><Relationship Id="rId46" Type="http://schemas.openxmlformats.org/officeDocument/2006/relationships/image" Target="../media/image914.png"/><Relationship Id="rId20" Type="http://schemas.openxmlformats.org/officeDocument/2006/relationships/image" Target="../media/image888.png"/><Relationship Id="rId41" Type="http://schemas.openxmlformats.org/officeDocument/2006/relationships/image" Target="../media/image909.svg"/><Relationship Id="rId54" Type="http://schemas.openxmlformats.org/officeDocument/2006/relationships/image" Target="../media/image922.png"/><Relationship Id="rId1" Type="http://schemas.openxmlformats.org/officeDocument/2006/relationships/slideLayout" Target="../slideLayouts/slideLayout58.xml"/><Relationship Id="rId6" Type="http://schemas.openxmlformats.org/officeDocument/2006/relationships/image" Target="../media/image874.png"/><Relationship Id="rId15" Type="http://schemas.openxmlformats.org/officeDocument/2006/relationships/image" Target="../media/image883.svg"/><Relationship Id="rId23" Type="http://schemas.openxmlformats.org/officeDocument/2006/relationships/image" Target="../media/image891.svg"/><Relationship Id="rId28" Type="http://schemas.openxmlformats.org/officeDocument/2006/relationships/image" Target="../media/image896.png"/><Relationship Id="rId36" Type="http://schemas.openxmlformats.org/officeDocument/2006/relationships/image" Target="../media/image904.png"/><Relationship Id="rId49" Type="http://schemas.openxmlformats.org/officeDocument/2006/relationships/image" Target="../media/image917.svg"/></Relationships>
</file>

<file path=ppt/slides/_rels/slide101.xml.rels><?xml version="1.0" encoding="UTF-8" standalone="yes"?>
<Relationships xmlns="http://schemas.openxmlformats.org/package/2006/relationships"><Relationship Id="rId13" Type="http://schemas.openxmlformats.org/officeDocument/2006/relationships/image" Target="../media/image935.svg"/><Relationship Id="rId18" Type="http://schemas.openxmlformats.org/officeDocument/2006/relationships/image" Target="../media/image940.png"/><Relationship Id="rId26" Type="http://schemas.openxmlformats.org/officeDocument/2006/relationships/image" Target="../media/image948.png"/><Relationship Id="rId39" Type="http://schemas.openxmlformats.org/officeDocument/2006/relationships/image" Target="../media/image961.svg"/><Relationship Id="rId21" Type="http://schemas.openxmlformats.org/officeDocument/2006/relationships/image" Target="../media/image943.svg"/><Relationship Id="rId34" Type="http://schemas.openxmlformats.org/officeDocument/2006/relationships/image" Target="../media/image956.png"/><Relationship Id="rId42" Type="http://schemas.openxmlformats.org/officeDocument/2006/relationships/image" Target="../media/image964.png"/><Relationship Id="rId47" Type="http://schemas.openxmlformats.org/officeDocument/2006/relationships/image" Target="../media/image969.svg"/><Relationship Id="rId50" Type="http://schemas.openxmlformats.org/officeDocument/2006/relationships/image" Target="../media/image972.png"/><Relationship Id="rId7" Type="http://schemas.openxmlformats.org/officeDocument/2006/relationships/image" Target="../media/image929.svg"/><Relationship Id="rId2" Type="http://schemas.openxmlformats.org/officeDocument/2006/relationships/image" Target="../media/image924.png"/><Relationship Id="rId16" Type="http://schemas.openxmlformats.org/officeDocument/2006/relationships/image" Target="../media/image938.png"/><Relationship Id="rId29" Type="http://schemas.openxmlformats.org/officeDocument/2006/relationships/image" Target="../media/image951.svg"/><Relationship Id="rId11" Type="http://schemas.openxmlformats.org/officeDocument/2006/relationships/image" Target="../media/image933.svg"/><Relationship Id="rId24" Type="http://schemas.openxmlformats.org/officeDocument/2006/relationships/image" Target="../media/image946.png"/><Relationship Id="rId32" Type="http://schemas.openxmlformats.org/officeDocument/2006/relationships/image" Target="../media/image954.png"/><Relationship Id="rId37" Type="http://schemas.openxmlformats.org/officeDocument/2006/relationships/image" Target="../media/image959.svg"/><Relationship Id="rId40" Type="http://schemas.openxmlformats.org/officeDocument/2006/relationships/image" Target="../media/image962.png"/><Relationship Id="rId45" Type="http://schemas.openxmlformats.org/officeDocument/2006/relationships/image" Target="../media/image967.svg"/><Relationship Id="rId53" Type="http://schemas.openxmlformats.org/officeDocument/2006/relationships/image" Target="../media/image975.svg"/><Relationship Id="rId5" Type="http://schemas.openxmlformats.org/officeDocument/2006/relationships/image" Target="../media/image927.svg"/><Relationship Id="rId10" Type="http://schemas.openxmlformats.org/officeDocument/2006/relationships/image" Target="../media/image932.png"/><Relationship Id="rId19" Type="http://schemas.openxmlformats.org/officeDocument/2006/relationships/image" Target="../media/image941.svg"/><Relationship Id="rId31" Type="http://schemas.openxmlformats.org/officeDocument/2006/relationships/image" Target="../media/image953.svg"/><Relationship Id="rId44" Type="http://schemas.openxmlformats.org/officeDocument/2006/relationships/image" Target="../media/image966.png"/><Relationship Id="rId52" Type="http://schemas.openxmlformats.org/officeDocument/2006/relationships/image" Target="../media/image974.png"/><Relationship Id="rId4" Type="http://schemas.openxmlformats.org/officeDocument/2006/relationships/image" Target="../media/image926.png"/><Relationship Id="rId9" Type="http://schemas.openxmlformats.org/officeDocument/2006/relationships/image" Target="../media/image931.svg"/><Relationship Id="rId14" Type="http://schemas.openxmlformats.org/officeDocument/2006/relationships/image" Target="../media/image936.png"/><Relationship Id="rId22" Type="http://schemas.openxmlformats.org/officeDocument/2006/relationships/image" Target="../media/image944.png"/><Relationship Id="rId27" Type="http://schemas.openxmlformats.org/officeDocument/2006/relationships/image" Target="../media/image949.svg"/><Relationship Id="rId30" Type="http://schemas.openxmlformats.org/officeDocument/2006/relationships/image" Target="../media/image952.png"/><Relationship Id="rId35" Type="http://schemas.openxmlformats.org/officeDocument/2006/relationships/image" Target="../media/image957.svg"/><Relationship Id="rId43" Type="http://schemas.openxmlformats.org/officeDocument/2006/relationships/image" Target="../media/image965.svg"/><Relationship Id="rId48" Type="http://schemas.openxmlformats.org/officeDocument/2006/relationships/image" Target="../media/image970.png"/><Relationship Id="rId8" Type="http://schemas.openxmlformats.org/officeDocument/2006/relationships/image" Target="../media/image930.png"/><Relationship Id="rId51" Type="http://schemas.openxmlformats.org/officeDocument/2006/relationships/image" Target="../media/image973.svg"/><Relationship Id="rId3" Type="http://schemas.openxmlformats.org/officeDocument/2006/relationships/image" Target="../media/image925.svg"/><Relationship Id="rId12" Type="http://schemas.openxmlformats.org/officeDocument/2006/relationships/image" Target="../media/image934.png"/><Relationship Id="rId17" Type="http://schemas.openxmlformats.org/officeDocument/2006/relationships/image" Target="../media/image939.svg"/><Relationship Id="rId25" Type="http://schemas.openxmlformats.org/officeDocument/2006/relationships/image" Target="../media/image947.svg"/><Relationship Id="rId33" Type="http://schemas.openxmlformats.org/officeDocument/2006/relationships/image" Target="../media/image955.svg"/><Relationship Id="rId38" Type="http://schemas.openxmlformats.org/officeDocument/2006/relationships/image" Target="../media/image960.png"/><Relationship Id="rId46" Type="http://schemas.openxmlformats.org/officeDocument/2006/relationships/image" Target="../media/image968.png"/><Relationship Id="rId20" Type="http://schemas.openxmlformats.org/officeDocument/2006/relationships/image" Target="../media/image942.png"/><Relationship Id="rId41" Type="http://schemas.openxmlformats.org/officeDocument/2006/relationships/image" Target="../media/image963.svg"/><Relationship Id="rId1" Type="http://schemas.openxmlformats.org/officeDocument/2006/relationships/slideLayout" Target="../slideLayouts/slideLayout59.xml"/><Relationship Id="rId6" Type="http://schemas.openxmlformats.org/officeDocument/2006/relationships/image" Target="../media/image928.png"/><Relationship Id="rId15" Type="http://schemas.openxmlformats.org/officeDocument/2006/relationships/image" Target="../media/image937.svg"/><Relationship Id="rId23" Type="http://schemas.openxmlformats.org/officeDocument/2006/relationships/image" Target="../media/image945.svg"/><Relationship Id="rId28" Type="http://schemas.openxmlformats.org/officeDocument/2006/relationships/image" Target="../media/image950.png"/><Relationship Id="rId36" Type="http://schemas.openxmlformats.org/officeDocument/2006/relationships/image" Target="../media/image958.png"/><Relationship Id="rId49" Type="http://schemas.openxmlformats.org/officeDocument/2006/relationships/image" Target="../media/image971.svg"/></Relationships>
</file>

<file path=ppt/slides/_rels/slide102.xml.rels><?xml version="1.0" encoding="UTF-8" standalone="yes"?>
<Relationships xmlns="http://schemas.openxmlformats.org/package/2006/relationships"><Relationship Id="rId3" Type="http://schemas.openxmlformats.org/officeDocument/2006/relationships/image" Target="../media/image977.svg"/><Relationship Id="rId2" Type="http://schemas.openxmlformats.org/officeDocument/2006/relationships/image" Target="../media/image976.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3" Type="http://schemas.openxmlformats.org/officeDocument/2006/relationships/image" Target="../media/image989.svg"/><Relationship Id="rId18" Type="http://schemas.openxmlformats.org/officeDocument/2006/relationships/image" Target="../media/image994.png"/><Relationship Id="rId26" Type="http://schemas.openxmlformats.org/officeDocument/2006/relationships/image" Target="../media/image1002.png"/><Relationship Id="rId3" Type="http://schemas.openxmlformats.org/officeDocument/2006/relationships/image" Target="../media/image979.svg"/><Relationship Id="rId21" Type="http://schemas.openxmlformats.org/officeDocument/2006/relationships/image" Target="../media/image997.svg"/><Relationship Id="rId34" Type="http://schemas.openxmlformats.org/officeDocument/2006/relationships/image" Target="../media/image1010.png"/><Relationship Id="rId7" Type="http://schemas.openxmlformats.org/officeDocument/2006/relationships/image" Target="../media/image983.svg"/><Relationship Id="rId12" Type="http://schemas.openxmlformats.org/officeDocument/2006/relationships/image" Target="../media/image988.png"/><Relationship Id="rId17" Type="http://schemas.openxmlformats.org/officeDocument/2006/relationships/image" Target="../media/image993.svg"/><Relationship Id="rId25" Type="http://schemas.openxmlformats.org/officeDocument/2006/relationships/image" Target="../media/image1001.svg"/><Relationship Id="rId33" Type="http://schemas.openxmlformats.org/officeDocument/2006/relationships/image" Target="../media/image1009.svg"/><Relationship Id="rId2" Type="http://schemas.openxmlformats.org/officeDocument/2006/relationships/image" Target="../media/image978.png"/><Relationship Id="rId16" Type="http://schemas.openxmlformats.org/officeDocument/2006/relationships/image" Target="../media/image992.png"/><Relationship Id="rId20" Type="http://schemas.openxmlformats.org/officeDocument/2006/relationships/image" Target="../media/image996.png"/><Relationship Id="rId29" Type="http://schemas.openxmlformats.org/officeDocument/2006/relationships/image" Target="../media/image1005.svg"/><Relationship Id="rId1" Type="http://schemas.openxmlformats.org/officeDocument/2006/relationships/slideLayout" Target="../slideLayouts/slideLayout54.xml"/><Relationship Id="rId6" Type="http://schemas.openxmlformats.org/officeDocument/2006/relationships/image" Target="../media/image982.png"/><Relationship Id="rId11" Type="http://schemas.openxmlformats.org/officeDocument/2006/relationships/image" Target="../media/image987.svg"/><Relationship Id="rId24" Type="http://schemas.openxmlformats.org/officeDocument/2006/relationships/image" Target="../media/image1000.png"/><Relationship Id="rId32" Type="http://schemas.openxmlformats.org/officeDocument/2006/relationships/image" Target="../media/image1008.png"/><Relationship Id="rId5" Type="http://schemas.openxmlformats.org/officeDocument/2006/relationships/image" Target="../media/image981.svg"/><Relationship Id="rId15" Type="http://schemas.openxmlformats.org/officeDocument/2006/relationships/image" Target="../media/image991.svg"/><Relationship Id="rId23" Type="http://schemas.openxmlformats.org/officeDocument/2006/relationships/image" Target="../media/image999.svg"/><Relationship Id="rId28" Type="http://schemas.openxmlformats.org/officeDocument/2006/relationships/image" Target="../media/image1004.png"/><Relationship Id="rId10" Type="http://schemas.openxmlformats.org/officeDocument/2006/relationships/image" Target="../media/image986.png"/><Relationship Id="rId19" Type="http://schemas.openxmlformats.org/officeDocument/2006/relationships/image" Target="../media/image995.svg"/><Relationship Id="rId31" Type="http://schemas.openxmlformats.org/officeDocument/2006/relationships/image" Target="../media/image1007.svg"/><Relationship Id="rId4" Type="http://schemas.openxmlformats.org/officeDocument/2006/relationships/image" Target="../media/image980.png"/><Relationship Id="rId9" Type="http://schemas.openxmlformats.org/officeDocument/2006/relationships/image" Target="../media/image985.svg"/><Relationship Id="rId14" Type="http://schemas.openxmlformats.org/officeDocument/2006/relationships/image" Target="../media/image990.png"/><Relationship Id="rId22" Type="http://schemas.openxmlformats.org/officeDocument/2006/relationships/image" Target="../media/image998.png"/><Relationship Id="rId27" Type="http://schemas.openxmlformats.org/officeDocument/2006/relationships/image" Target="../media/image1003.svg"/><Relationship Id="rId30" Type="http://schemas.openxmlformats.org/officeDocument/2006/relationships/image" Target="../media/image1006.png"/><Relationship Id="rId35" Type="http://schemas.openxmlformats.org/officeDocument/2006/relationships/image" Target="../media/image1011.svg"/><Relationship Id="rId8" Type="http://schemas.openxmlformats.org/officeDocument/2006/relationships/image" Target="../media/image984.png"/></Relationships>
</file>

<file path=ppt/slides/_rels/slide104.xml.rels><?xml version="1.0" encoding="UTF-8" standalone="yes"?>
<Relationships xmlns="http://schemas.openxmlformats.org/package/2006/relationships"><Relationship Id="rId8" Type="http://schemas.openxmlformats.org/officeDocument/2006/relationships/image" Target="../media/image1018.png"/><Relationship Id="rId13" Type="http://schemas.openxmlformats.org/officeDocument/2006/relationships/image" Target="../media/image1023.svg"/><Relationship Id="rId3" Type="http://schemas.openxmlformats.org/officeDocument/2006/relationships/image" Target="../media/image1013.svg"/><Relationship Id="rId7" Type="http://schemas.openxmlformats.org/officeDocument/2006/relationships/image" Target="../media/image1017.svg"/><Relationship Id="rId12" Type="http://schemas.openxmlformats.org/officeDocument/2006/relationships/image" Target="../media/image1022.png"/><Relationship Id="rId2" Type="http://schemas.openxmlformats.org/officeDocument/2006/relationships/image" Target="../media/image1012.png"/><Relationship Id="rId1" Type="http://schemas.openxmlformats.org/officeDocument/2006/relationships/slideLayout" Target="../slideLayouts/slideLayout54.xml"/><Relationship Id="rId6" Type="http://schemas.openxmlformats.org/officeDocument/2006/relationships/image" Target="../media/image1016.png"/><Relationship Id="rId11" Type="http://schemas.openxmlformats.org/officeDocument/2006/relationships/image" Target="../media/image1021.svg"/><Relationship Id="rId5" Type="http://schemas.openxmlformats.org/officeDocument/2006/relationships/image" Target="../media/image1015.svg"/><Relationship Id="rId10" Type="http://schemas.openxmlformats.org/officeDocument/2006/relationships/image" Target="../media/image1020.png"/><Relationship Id="rId4" Type="http://schemas.openxmlformats.org/officeDocument/2006/relationships/image" Target="../media/image1014.png"/><Relationship Id="rId9" Type="http://schemas.openxmlformats.org/officeDocument/2006/relationships/image" Target="../media/image1019.svg"/></Relationships>
</file>

<file path=ppt/slides/_rels/slide105.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35.svg"/><Relationship Id="rId18" Type="http://schemas.openxmlformats.org/officeDocument/2006/relationships/image" Target="../media/image1040.png"/><Relationship Id="rId3" Type="http://schemas.openxmlformats.org/officeDocument/2006/relationships/image" Target="../media/image1025.svg"/><Relationship Id="rId21" Type="http://schemas.openxmlformats.org/officeDocument/2006/relationships/image" Target="../media/image1043.svg"/><Relationship Id="rId7" Type="http://schemas.openxmlformats.org/officeDocument/2006/relationships/image" Target="../media/image1029.svg"/><Relationship Id="rId12" Type="http://schemas.openxmlformats.org/officeDocument/2006/relationships/image" Target="../media/image1034.png"/><Relationship Id="rId17" Type="http://schemas.openxmlformats.org/officeDocument/2006/relationships/image" Target="../media/image1039.svg"/><Relationship Id="rId25" Type="http://schemas.openxmlformats.org/officeDocument/2006/relationships/image" Target="../media/image1047.svg"/><Relationship Id="rId2" Type="http://schemas.openxmlformats.org/officeDocument/2006/relationships/image" Target="../media/image1024.png"/><Relationship Id="rId16" Type="http://schemas.openxmlformats.org/officeDocument/2006/relationships/image" Target="../media/image1038.png"/><Relationship Id="rId20" Type="http://schemas.openxmlformats.org/officeDocument/2006/relationships/image" Target="../media/image1042.png"/><Relationship Id="rId1" Type="http://schemas.openxmlformats.org/officeDocument/2006/relationships/slideLayout" Target="../slideLayouts/slideLayout54.xml"/><Relationship Id="rId6" Type="http://schemas.openxmlformats.org/officeDocument/2006/relationships/image" Target="../media/image1028.png"/><Relationship Id="rId11" Type="http://schemas.openxmlformats.org/officeDocument/2006/relationships/image" Target="../media/image1033.svg"/><Relationship Id="rId24" Type="http://schemas.openxmlformats.org/officeDocument/2006/relationships/image" Target="../media/image1046.png"/><Relationship Id="rId5" Type="http://schemas.openxmlformats.org/officeDocument/2006/relationships/image" Target="../media/image1027.svg"/><Relationship Id="rId15" Type="http://schemas.openxmlformats.org/officeDocument/2006/relationships/image" Target="../media/image1037.svg"/><Relationship Id="rId23" Type="http://schemas.openxmlformats.org/officeDocument/2006/relationships/image" Target="../media/image1045.svg"/><Relationship Id="rId10" Type="http://schemas.openxmlformats.org/officeDocument/2006/relationships/image" Target="../media/image1032.png"/><Relationship Id="rId19" Type="http://schemas.openxmlformats.org/officeDocument/2006/relationships/image" Target="../media/image1041.svg"/><Relationship Id="rId4" Type="http://schemas.openxmlformats.org/officeDocument/2006/relationships/image" Target="../media/image1026.png"/><Relationship Id="rId9" Type="http://schemas.openxmlformats.org/officeDocument/2006/relationships/image" Target="../media/image1031.svg"/><Relationship Id="rId14" Type="http://schemas.openxmlformats.org/officeDocument/2006/relationships/image" Target="../media/image1036.png"/><Relationship Id="rId22" Type="http://schemas.openxmlformats.org/officeDocument/2006/relationships/image" Target="../media/image1044.png"/></Relationships>
</file>

<file path=ppt/slides/_rels/slide106.xml.rels><?xml version="1.0" encoding="UTF-8" standalone="yes"?>
<Relationships xmlns="http://schemas.openxmlformats.org/package/2006/relationships"><Relationship Id="rId13" Type="http://schemas.openxmlformats.org/officeDocument/2006/relationships/image" Target="../media/image1059.svg"/><Relationship Id="rId18" Type="http://schemas.openxmlformats.org/officeDocument/2006/relationships/image" Target="../media/image1064.png"/><Relationship Id="rId26" Type="http://schemas.openxmlformats.org/officeDocument/2006/relationships/image" Target="../media/image1072.png"/><Relationship Id="rId21" Type="http://schemas.openxmlformats.org/officeDocument/2006/relationships/image" Target="../media/image1067.svg"/><Relationship Id="rId34" Type="http://schemas.openxmlformats.org/officeDocument/2006/relationships/image" Target="../media/image1080.png"/><Relationship Id="rId7" Type="http://schemas.openxmlformats.org/officeDocument/2006/relationships/image" Target="../media/image1053.svg"/><Relationship Id="rId12" Type="http://schemas.openxmlformats.org/officeDocument/2006/relationships/image" Target="../media/image1058.png"/><Relationship Id="rId17" Type="http://schemas.openxmlformats.org/officeDocument/2006/relationships/image" Target="../media/image1063.svg"/><Relationship Id="rId25" Type="http://schemas.openxmlformats.org/officeDocument/2006/relationships/image" Target="../media/image1071.svg"/><Relationship Id="rId33" Type="http://schemas.openxmlformats.org/officeDocument/2006/relationships/image" Target="../media/image1079.svg"/><Relationship Id="rId2" Type="http://schemas.openxmlformats.org/officeDocument/2006/relationships/image" Target="../media/image1048.png"/><Relationship Id="rId16" Type="http://schemas.openxmlformats.org/officeDocument/2006/relationships/image" Target="../media/image1062.png"/><Relationship Id="rId20" Type="http://schemas.openxmlformats.org/officeDocument/2006/relationships/image" Target="../media/image1066.png"/><Relationship Id="rId29" Type="http://schemas.openxmlformats.org/officeDocument/2006/relationships/image" Target="../media/image1075.svg"/><Relationship Id="rId1" Type="http://schemas.openxmlformats.org/officeDocument/2006/relationships/slideLayout" Target="../slideLayouts/slideLayout54.xml"/><Relationship Id="rId6" Type="http://schemas.openxmlformats.org/officeDocument/2006/relationships/image" Target="../media/image1052.png"/><Relationship Id="rId11" Type="http://schemas.openxmlformats.org/officeDocument/2006/relationships/image" Target="../media/image1057.svg"/><Relationship Id="rId24" Type="http://schemas.openxmlformats.org/officeDocument/2006/relationships/image" Target="../media/image1070.png"/><Relationship Id="rId32" Type="http://schemas.openxmlformats.org/officeDocument/2006/relationships/image" Target="../media/image1078.png"/><Relationship Id="rId37" Type="http://schemas.openxmlformats.org/officeDocument/2006/relationships/image" Target="../media/image1083.svg"/><Relationship Id="rId5" Type="http://schemas.openxmlformats.org/officeDocument/2006/relationships/image" Target="../media/image1051.svg"/><Relationship Id="rId15" Type="http://schemas.openxmlformats.org/officeDocument/2006/relationships/image" Target="../media/image1061.svg"/><Relationship Id="rId23" Type="http://schemas.openxmlformats.org/officeDocument/2006/relationships/image" Target="../media/image1069.svg"/><Relationship Id="rId28" Type="http://schemas.openxmlformats.org/officeDocument/2006/relationships/image" Target="../media/image1074.png"/><Relationship Id="rId36" Type="http://schemas.openxmlformats.org/officeDocument/2006/relationships/image" Target="../media/image1082.png"/><Relationship Id="rId10" Type="http://schemas.openxmlformats.org/officeDocument/2006/relationships/image" Target="../media/image1056.png"/><Relationship Id="rId19" Type="http://schemas.openxmlformats.org/officeDocument/2006/relationships/image" Target="../media/image1065.svg"/><Relationship Id="rId31" Type="http://schemas.openxmlformats.org/officeDocument/2006/relationships/image" Target="../media/image1077.svg"/><Relationship Id="rId4" Type="http://schemas.openxmlformats.org/officeDocument/2006/relationships/image" Target="../media/image1050.png"/><Relationship Id="rId9" Type="http://schemas.openxmlformats.org/officeDocument/2006/relationships/image" Target="../media/image1055.svg"/><Relationship Id="rId14" Type="http://schemas.openxmlformats.org/officeDocument/2006/relationships/image" Target="../media/image1060.png"/><Relationship Id="rId22" Type="http://schemas.openxmlformats.org/officeDocument/2006/relationships/image" Target="../media/image1068.png"/><Relationship Id="rId27" Type="http://schemas.openxmlformats.org/officeDocument/2006/relationships/image" Target="../media/image1073.svg"/><Relationship Id="rId30" Type="http://schemas.openxmlformats.org/officeDocument/2006/relationships/image" Target="../media/image1076.png"/><Relationship Id="rId35" Type="http://schemas.openxmlformats.org/officeDocument/2006/relationships/image" Target="../media/image1081.svg"/><Relationship Id="rId8" Type="http://schemas.openxmlformats.org/officeDocument/2006/relationships/image" Target="../media/image1054.png"/><Relationship Id="rId3" Type="http://schemas.openxmlformats.org/officeDocument/2006/relationships/image" Target="../media/image1049.svg"/></Relationships>
</file>

<file path=ppt/slides/_rels/slide107.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image" Target="../media/image1095.svg"/><Relationship Id="rId3" Type="http://schemas.openxmlformats.org/officeDocument/2006/relationships/image" Target="../media/image1085.svg"/><Relationship Id="rId7" Type="http://schemas.openxmlformats.org/officeDocument/2006/relationships/image" Target="../media/image1089.svg"/><Relationship Id="rId12" Type="http://schemas.openxmlformats.org/officeDocument/2006/relationships/image" Target="../media/image1094.png"/><Relationship Id="rId17" Type="http://schemas.openxmlformats.org/officeDocument/2006/relationships/image" Target="../media/image1099.svg"/><Relationship Id="rId2" Type="http://schemas.openxmlformats.org/officeDocument/2006/relationships/image" Target="../media/image1084.png"/><Relationship Id="rId16" Type="http://schemas.openxmlformats.org/officeDocument/2006/relationships/image" Target="../media/image1098.png"/><Relationship Id="rId1" Type="http://schemas.openxmlformats.org/officeDocument/2006/relationships/slideLayout" Target="../slideLayouts/slideLayout54.xml"/><Relationship Id="rId6" Type="http://schemas.openxmlformats.org/officeDocument/2006/relationships/image" Target="../media/image1088.png"/><Relationship Id="rId11" Type="http://schemas.openxmlformats.org/officeDocument/2006/relationships/image" Target="../media/image1093.svg"/><Relationship Id="rId5" Type="http://schemas.openxmlformats.org/officeDocument/2006/relationships/image" Target="../media/image1087.svg"/><Relationship Id="rId15" Type="http://schemas.openxmlformats.org/officeDocument/2006/relationships/image" Target="../media/image1097.svg"/><Relationship Id="rId10" Type="http://schemas.openxmlformats.org/officeDocument/2006/relationships/image" Target="../media/image1092.png"/><Relationship Id="rId4" Type="http://schemas.openxmlformats.org/officeDocument/2006/relationships/image" Target="../media/image1086.png"/><Relationship Id="rId9" Type="http://schemas.openxmlformats.org/officeDocument/2006/relationships/image" Target="../media/image1091.svg"/><Relationship Id="rId14" Type="http://schemas.openxmlformats.org/officeDocument/2006/relationships/image" Target="../media/image10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106.png"/><Relationship Id="rId13" Type="http://schemas.openxmlformats.org/officeDocument/2006/relationships/image" Target="../media/image1111.svg"/><Relationship Id="rId3" Type="http://schemas.openxmlformats.org/officeDocument/2006/relationships/image" Target="../media/image1101.svg"/><Relationship Id="rId7" Type="http://schemas.openxmlformats.org/officeDocument/2006/relationships/image" Target="../media/image1105.svg"/><Relationship Id="rId12"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54.xml"/><Relationship Id="rId6" Type="http://schemas.openxmlformats.org/officeDocument/2006/relationships/image" Target="../media/image1104.png"/><Relationship Id="rId11" Type="http://schemas.openxmlformats.org/officeDocument/2006/relationships/image" Target="../media/image1109.svg"/><Relationship Id="rId5" Type="http://schemas.openxmlformats.org/officeDocument/2006/relationships/image" Target="../media/image1103.svg"/><Relationship Id="rId15" Type="http://schemas.openxmlformats.org/officeDocument/2006/relationships/image" Target="../media/image1113.svg"/><Relationship Id="rId10" Type="http://schemas.openxmlformats.org/officeDocument/2006/relationships/image" Target="../media/image1108.png"/><Relationship Id="rId4" Type="http://schemas.openxmlformats.org/officeDocument/2006/relationships/image" Target="../media/image1102.png"/><Relationship Id="rId9" Type="http://schemas.openxmlformats.org/officeDocument/2006/relationships/image" Target="../media/image1107.svg"/><Relationship Id="rId14" Type="http://schemas.openxmlformats.org/officeDocument/2006/relationships/image" Target="../media/image1112.png"/></Relationships>
</file>

<file path=ppt/slides/_rels/slide109.xml.rels><?xml version="1.0" encoding="UTF-8" standalone="yes"?>
<Relationships xmlns="http://schemas.openxmlformats.org/package/2006/relationships"><Relationship Id="rId8" Type="http://schemas.openxmlformats.org/officeDocument/2006/relationships/image" Target="../media/image1119.svg"/><Relationship Id="rId3" Type="http://schemas.openxmlformats.org/officeDocument/2006/relationships/image" Target="../media/image1114.png"/><Relationship Id="rId7" Type="http://schemas.openxmlformats.org/officeDocument/2006/relationships/image" Target="../media/image1118.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1117.svg"/><Relationship Id="rId5" Type="http://schemas.openxmlformats.org/officeDocument/2006/relationships/image" Target="../media/image1116.png"/><Relationship Id="rId4" Type="http://schemas.openxmlformats.org/officeDocument/2006/relationships/image" Target="../media/image1115.sv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8" Type="http://schemas.openxmlformats.org/officeDocument/2006/relationships/image" Target="../media/image1125.svg"/><Relationship Id="rId3" Type="http://schemas.openxmlformats.org/officeDocument/2006/relationships/image" Target="../media/image1120.png"/><Relationship Id="rId7" Type="http://schemas.openxmlformats.org/officeDocument/2006/relationships/image" Target="../media/image1124.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1123.svg"/><Relationship Id="rId5" Type="http://schemas.openxmlformats.org/officeDocument/2006/relationships/image" Target="../media/image1122.png"/><Relationship Id="rId10" Type="http://schemas.openxmlformats.org/officeDocument/2006/relationships/image" Target="../media/image1127.svg"/><Relationship Id="rId4" Type="http://schemas.openxmlformats.org/officeDocument/2006/relationships/image" Target="../media/image1121.svg"/><Relationship Id="rId9" Type="http://schemas.openxmlformats.org/officeDocument/2006/relationships/image" Target="../media/image1126.png"/></Relationships>
</file>

<file path=ppt/slides/_rels/slide111.xml.rels><?xml version="1.0" encoding="UTF-8" standalone="yes"?>
<Relationships xmlns="http://schemas.openxmlformats.org/package/2006/relationships"><Relationship Id="rId8" Type="http://schemas.openxmlformats.org/officeDocument/2006/relationships/image" Target="../media/image1133.svg"/><Relationship Id="rId3" Type="http://schemas.openxmlformats.org/officeDocument/2006/relationships/image" Target="../media/image1128.png"/><Relationship Id="rId7" Type="http://schemas.openxmlformats.org/officeDocument/2006/relationships/image" Target="../media/image1132.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1131.svg"/><Relationship Id="rId5" Type="http://schemas.openxmlformats.org/officeDocument/2006/relationships/image" Target="../media/image1130.png"/><Relationship Id="rId10" Type="http://schemas.openxmlformats.org/officeDocument/2006/relationships/image" Target="../media/image1135.svg"/><Relationship Id="rId4" Type="http://schemas.openxmlformats.org/officeDocument/2006/relationships/image" Target="../media/image1129.svg"/><Relationship Id="rId9" Type="http://schemas.openxmlformats.org/officeDocument/2006/relationships/image" Target="../media/image1134.png"/></Relationships>
</file>

<file path=ppt/slides/_rels/slide112.xml.rels><?xml version="1.0" encoding="UTF-8" standalone="yes"?>
<Relationships xmlns="http://schemas.openxmlformats.org/package/2006/relationships"><Relationship Id="rId3" Type="http://schemas.openxmlformats.org/officeDocument/2006/relationships/image" Target="../media/image1137.svg"/><Relationship Id="rId2" Type="http://schemas.openxmlformats.org/officeDocument/2006/relationships/image" Target="../media/image1136.png"/><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8" Type="http://schemas.openxmlformats.org/officeDocument/2006/relationships/image" Target="../media/image1144.png"/><Relationship Id="rId13" Type="http://schemas.openxmlformats.org/officeDocument/2006/relationships/image" Target="../media/image1149.svg"/><Relationship Id="rId3" Type="http://schemas.openxmlformats.org/officeDocument/2006/relationships/image" Target="../media/image1139.svg"/><Relationship Id="rId7" Type="http://schemas.openxmlformats.org/officeDocument/2006/relationships/image" Target="../media/image1143.svg"/><Relationship Id="rId12" Type="http://schemas.openxmlformats.org/officeDocument/2006/relationships/image" Target="../media/image1148.png"/><Relationship Id="rId2" Type="http://schemas.openxmlformats.org/officeDocument/2006/relationships/image" Target="../media/image1138.png"/><Relationship Id="rId1" Type="http://schemas.openxmlformats.org/officeDocument/2006/relationships/slideLayout" Target="../slideLayouts/slideLayout61.xml"/><Relationship Id="rId6" Type="http://schemas.openxmlformats.org/officeDocument/2006/relationships/image" Target="../media/image1142.png"/><Relationship Id="rId11" Type="http://schemas.openxmlformats.org/officeDocument/2006/relationships/image" Target="../media/image1147.svg"/><Relationship Id="rId5" Type="http://schemas.openxmlformats.org/officeDocument/2006/relationships/image" Target="../media/image1141.svg"/><Relationship Id="rId10" Type="http://schemas.openxmlformats.org/officeDocument/2006/relationships/image" Target="../media/image1146.png"/><Relationship Id="rId4" Type="http://schemas.openxmlformats.org/officeDocument/2006/relationships/image" Target="../media/image1140.png"/><Relationship Id="rId9" Type="http://schemas.openxmlformats.org/officeDocument/2006/relationships/image" Target="../media/image1145.svg"/></Relationships>
</file>

<file path=ppt/slides/_rels/slide114.xml.rels><?xml version="1.0" encoding="UTF-8" standalone="yes"?>
<Relationships xmlns="http://schemas.openxmlformats.org/package/2006/relationships"><Relationship Id="rId8" Type="http://schemas.openxmlformats.org/officeDocument/2006/relationships/image" Target="../media/image1156.png"/><Relationship Id="rId3" Type="http://schemas.openxmlformats.org/officeDocument/2006/relationships/image" Target="../media/image1151.svg"/><Relationship Id="rId7" Type="http://schemas.openxmlformats.org/officeDocument/2006/relationships/image" Target="../media/image1155.svg"/><Relationship Id="rId2" Type="http://schemas.openxmlformats.org/officeDocument/2006/relationships/image" Target="../media/image1150.png"/><Relationship Id="rId1" Type="http://schemas.openxmlformats.org/officeDocument/2006/relationships/slideLayout" Target="../slideLayouts/slideLayout61.xml"/><Relationship Id="rId6" Type="http://schemas.openxmlformats.org/officeDocument/2006/relationships/image" Target="../media/image1154.png"/><Relationship Id="rId5" Type="http://schemas.openxmlformats.org/officeDocument/2006/relationships/image" Target="../media/image1153.svg"/><Relationship Id="rId4" Type="http://schemas.openxmlformats.org/officeDocument/2006/relationships/image" Target="../media/image1152.png"/><Relationship Id="rId9" Type="http://schemas.openxmlformats.org/officeDocument/2006/relationships/image" Target="../media/image1157.svg"/></Relationships>
</file>

<file path=ppt/slides/_rels/slide115.xml.rels><?xml version="1.0" encoding="UTF-8" standalone="yes"?>
<Relationships xmlns="http://schemas.openxmlformats.org/package/2006/relationships"><Relationship Id="rId3" Type="http://schemas.openxmlformats.org/officeDocument/2006/relationships/image" Target="../media/image1159.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2.svg"/><Relationship Id="rId5" Type="http://schemas.openxmlformats.org/officeDocument/2006/relationships/image" Target="../media/image1161.svg"/><Relationship Id="rId4" Type="http://schemas.openxmlformats.org/officeDocument/2006/relationships/image" Target="../media/image1160.svg"/></Relationships>
</file>

<file path=ppt/slides/_rels/slide116.xml.rels><?xml version="1.0" encoding="UTF-8" standalone="yes"?>
<Relationships xmlns="http://schemas.openxmlformats.org/package/2006/relationships"><Relationship Id="rId8" Type="http://schemas.openxmlformats.org/officeDocument/2006/relationships/image" Target="../media/image1168.png"/><Relationship Id="rId3" Type="http://schemas.openxmlformats.org/officeDocument/2006/relationships/image" Target="../media/image1163.svg"/><Relationship Id="rId7" Type="http://schemas.openxmlformats.org/officeDocument/2006/relationships/image" Target="../media/image1167.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6.png"/><Relationship Id="rId5" Type="http://schemas.openxmlformats.org/officeDocument/2006/relationships/image" Target="../media/image1165.svg"/><Relationship Id="rId4" Type="http://schemas.openxmlformats.org/officeDocument/2006/relationships/image" Target="../media/image1164.png"/><Relationship Id="rId9" Type="http://schemas.openxmlformats.org/officeDocument/2006/relationships/image" Target="../media/image1169.svg"/></Relationships>
</file>

<file path=ppt/slides/_rels/slide117.xml.rels><?xml version="1.0" encoding="UTF-8" standalone="yes"?>
<Relationships xmlns="http://schemas.openxmlformats.org/package/2006/relationships"><Relationship Id="rId8" Type="http://schemas.openxmlformats.org/officeDocument/2006/relationships/image" Target="../media/image1176.png"/><Relationship Id="rId3" Type="http://schemas.openxmlformats.org/officeDocument/2006/relationships/image" Target="../media/image1171.svg"/><Relationship Id="rId7" Type="http://schemas.openxmlformats.org/officeDocument/2006/relationships/image" Target="../media/image1175.svg"/><Relationship Id="rId2" Type="http://schemas.openxmlformats.org/officeDocument/2006/relationships/image" Target="../media/image1170.png"/><Relationship Id="rId1" Type="http://schemas.openxmlformats.org/officeDocument/2006/relationships/slideLayout" Target="../slideLayouts/slideLayout61.xml"/><Relationship Id="rId6" Type="http://schemas.openxmlformats.org/officeDocument/2006/relationships/image" Target="../media/image1174.png"/><Relationship Id="rId5" Type="http://schemas.openxmlformats.org/officeDocument/2006/relationships/image" Target="../media/image1173.svg"/><Relationship Id="rId4" Type="http://schemas.openxmlformats.org/officeDocument/2006/relationships/image" Target="../media/image1172.png"/><Relationship Id="rId9" Type="http://schemas.openxmlformats.org/officeDocument/2006/relationships/image" Target="../media/image1177.svg"/></Relationships>
</file>

<file path=ppt/slides/_rels/slide118.xml.rels><?xml version="1.0" encoding="UTF-8" standalone="yes"?>
<Relationships xmlns="http://schemas.openxmlformats.org/package/2006/relationships"><Relationship Id="rId3" Type="http://schemas.openxmlformats.org/officeDocument/2006/relationships/image" Target="../media/image1179.svg"/><Relationship Id="rId2" Type="http://schemas.openxmlformats.org/officeDocument/2006/relationships/image" Target="../media/image1178.png"/><Relationship Id="rId1" Type="http://schemas.openxmlformats.org/officeDocument/2006/relationships/slideLayout" Target="../slideLayouts/slideLayout61.xml"/><Relationship Id="rId5" Type="http://schemas.openxmlformats.org/officeDocument/2006/relationships/image" Target="../media/image1181.svg"/><Relationship Id="rId4" Type="http://schemas.openxmlformats.org/officeDocument/2006/relationships/image" Target="../media/image1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3.svg"/><Relationship Id="rId2" Type="http://schemas.openxmlformats.org/officeDocument/2006/relationships/image" Target="../media/image1182.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3" Type="http://schemas.openxmlformats.org/officeDocument/2006/relationships/image" Target="../media/image1195.svg"/><Relationship Id="rId18" Type="http://schemas.openxmlformats.org/officeDocument/2006/relationships/image" Target="../media/image1200.png"/><Relationship Id="rId26" Type="http://schemas.openxmlformats.org/officeDocument/2006/relationships/image" Target="../media/image1208.png"/><Relationship Id="rId3" Type="http://schemas.openxmlformats.org/officeDocument/2006/relationships/image" Target="../media/image1185.svg"/><Relationship Id="rId21" Type="http://schemas.openxmlformats.org/officeDocument/2006/relationships/image" Target="../media/image1203.svg"/><Relationship Id="rId7" Type="http://schemas.openxmlformats.org/officeDocument/2006/relationships/image" Target="../media/image1189.svg"/><Relationship Id="rId12" Type="http://schemas.openxmlformats.org/officeDocument/2006/relationships/image" Target="../media/image1194.png"/><Relationship Id="rId17" Type="http://schemas.openxmlformats.org/officeDocument/2006/relationships/image" Target="../media/image1199.svg"/><Relationship Id="rId25" Type="http://schemas.openxmlformats.org/officeDocument/2006/relationships/image" Target="../media/image1207.svg"/><Relationship Id="rId33" Type="http://schemas.openxmlformats.org/officeDocument/2006/relationships/image" Target="../media/image1215.svg"/><Relationship Id="rId2" Type="http://schemas.openxmlformats.org/officeDocument/2006/relationships/image" Target="../media/image1184.png"/><Relationship Id="rId16" Type="http://schemas.openxmlformats.org/officeDocument/2006/relationships/image" Target="../media/image1198.png"/><Relationship Id="rId20" Type="http://schemas.openxmlformats.org/officeDocument/2006/relationships/image" Target="../media/image1202.png"/><Relationship Id="rId29" Type="http://schemas.openxmlformats.org/officeDocument/2006/relationships/image" Target="../media/image1211.svg"/><Relationship Id="rId1" Type="http://schemas.openxmlformats.org/officeDocument/2006/relationships/slideLayout" Target="../slideLayouts/slideLayout69.xml"/><Relationship Id="rId6" Type="http://schemas.openxmlformats.org/officeDocument/2006/relationships/image" Target="../media/image1188.png"/><Relationship Id="rId11" Type="http://schemas.openxmlformats.org/officeDocument/2006/relationships/image" Target="../media/image1193.svg"/><Relationship Id="rId24" Type="http://schemas.openxmlformats.org/officeDocument/2006/relationships/image" Target="../media/image1206.png"/><Relationship Id="rId32" Type="http://schemas.openxmlformats.org/officeDocument/2006/relationships/image" Target="../media/image1214.png"/><Relationship Id="rId5" Type="http://schemas.openxmlformats.org/officeDocument/2006/relationships/image" Target="../media/image1187.svg"/><Relationship Id="rId15" Type="http://schemas.openxmlformats.org/officeDocument/2006/relationships/image" Target="../media/image1197.svg"/><Relationship Id="rId23" Type="http://schemas.openxmlformats.org/officeDocument/2006/relationships/image" Target="../media/image1205.svg"/><Relationship Id="rId28" Type="http://schemas.openxmlformats.org/officeDocument/2006/relationships/image" Target="../media/image1210.png"/><Relationship Id="rId10" Type="http://schemas.openxmlformats.org/officeDocument/2006/relationships/image" Target="../media/image1192.png"/><Relationship Id="rId19" Type="http://schemas.openxmlformats.org/officeDocument/2006/relationships/image" Target="../media/image1201.svg"/><Relationship Id="rId31" Type="http://schemas.openxmlformats.org/officeDocument/2006/relationships/image" Target="../media/image1213.svg"/><Relationship Id="rId4" Type="http://schemas.openxmlformats.org/officeDocument/2006/relationships/image" Target="../media/image1186.png"/><Relationship Id="rId9" Type="http://schemas.openxmlformats.org/officeDocument/2006/relationships/image" Target="../media/image1191.svg"/><Relationship Id="rId14" Type="http://schemas.openxmlformats.org/officeDocument/2006/relationships/image" Target="../media/image1196.png"/><Relationship Id="rId22" Type="http://schemas.openxmlformats.org/officeDocument/2006/relationships/image" Target="../media/image1204.png"/><Relationship Id="rId27" Type="http://schemas.openxmlformats.org/officeDocument/2006/relationships/image" Target="../media/image1209.svg"/><Relationship Id="rId30" Type="http://schemas.openxmlformats.org/officeDocument/2006/relationships/image" Target="../media/image1212.png"/><Relationship Id="rId8" Type="http://schemas.openxmlformats.org/officeDocument/2006/relationships/image" Target="../media/image1190.png"/></Relationships>
</file>

<file path=ppt/slides/_rels/slide121.xml.rels><?xml version="1.0" encoding="UTF-8" standalone="yes"?>
<Relationships xmlns="http://schemas.openxmlformats.org/package/2006/relationships"><Relationship Id="rId8" Type="http://schemas.openxmlformats.org/officeDocument/2006/relationships/image" Target="../media/image1222.png"/><Relationship Id="rId13" Type="http://schemas.openxmlformats.org/officeDocument/2006/relationships/image" Target="../media/image1227.svg"/><Relationship Id="rId3" Type="http://schemas.openxmlformats.org/officeDocument/2006/relationships/image" Target="../media/image1217.svg"/><Relationship Id="rId7" Type="http://schemas.openxmlformats.org/officeDocument/2006/relationships/image" Target="../media/image1221.svg"/><Relationship Id="rId12" Type="http://schemas.openxmlformats.org/officeDocument/2006/relationships/image" Target="../media/image1226.png"/><Relationship Id="rId17" Type="http://schemas.openxmlformats.org/officeDocument/2006/relationships/image" Target="../media/image1231.svg"/><Relationship Id="rId2" Type="http://schemas.openxmlformats.org/officeDocument/2006/relationships/image" Target="../media/image1216.png"/><Relationship Id="rId16" Type="http://schemas.openxmlformats.org/officeDocument/2006/relationships/image" Target="../media/image1230.png"/><Relationship Id="rId1" Type="http://schemas.openxmlformats.org/officeDocument/2006/relationships/slideLayout" Target="../slideLayouts/slideLayout69.xml"/><Relationship Id="rId6" Type="http://schemas.openxmlformats.org/officeDocument/2006/relationships/image" Target="../media/image1220.png"/><Relationship Id="rId11" Type="http://schemas.openxmlformats.org/officeDocument/2006/relationships/image" Target="../media/image1225.svg"/><Relationship Id="rId5" Type="http://schemas.openxmlformats.org/officeDocument/2006/relationships/image" Target="../media/image1219.svg"/><Relationship Id="rId15" Type="http://schemas.openxmlformats.org/officeDocument/2006/relationships/image" Target="../media/image1229.svg"/><Relationship Id="rId10" Type="http://schemas.openxmlformats.org/officeDocument/2006/relationships/image" Target="../media/image1224.png"/><Relationship Id="rId4" Type="http://schemas.openxmlformats.org/officeDocument/2006/relationships/image" Target="../media/image1218.png"/><Relationship Id="rId9" Type="http://schemas.openxmlformats.org/officeDocument/2006/relationships/image" Target="../media/image1223.svg"/><Relationship Id="rId14" Type="http://schemas.openxmlformats.org/officeDocument/2006/relationships/image" Target="../media/image1228.png"/></Relationships>
</file>

<file path=ppt/slides/_rels/slide122.xml.rels><?xml version="1.0" encoding="UTF-8" standalone="yes"?>
<Relationships xmlns="http://schemas.openxmlformats.org/package/2006/relationships"><Relationship Id="rId3" Type="http://schemas.openxmlformats.org/officeDocument/2006/relationships/image" Target="../media/image1233.svg"/><Relationship Id="rId2" Type="http://schemas.openxmlformats.org/officeDocument/2006/relationships/image" Target="../media/image1232.png"/><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13" Type="http://schemas.openxmlformats.org/officeDocument/2006/relationships/image" Target="../media/image1245.svg"/><Relationship Id="rId18" Type="http://schemas.openxmlformats.org/officeDocument/2006/relationships/image" Target="../media/image1250.png"/><Relationship Id="rId26" Type="http://schemas.openxmlformats.org/officeDocument/2006/relationships/image" Target="../media/image1258.png"/><Relationship Id="rId3" Type="http://schemas.openxmlformats.org/officeDocument/2006/relationships/image" Target="../media/image1235.svg"/><Relationship Id="rId21" Type="http://schemas.openxmlformats.org/officeDocument/2006/relationships/image" Target="../media/image1253.svg"/><Relationship Id="rId7" Type="http://schemas.openxmlformats.org/officeDocument/2006/relationships/image" Target="../media/image1239.svg"/><Relationship Id="rId12" Type="http://schemas.openxmlformats.org/officeDocument/2006/relationships/image" Target="../media/image1244.png"/><Relationship Id="rId17" Type="http://schemas.openxmlformats.org/officeDocument/2006/relationships/image" Target="../media/image1249.svg"/><Relationship Id="rId25" Type="http://schemas.openxmlformats.org/officeDocument/2006/relationships/image" Target="../media/image1257.svg"/><Relationship Id="rId33" Type="http://schemas.openxmlformats.org/officeDocument/2006/relationships/image" Target="../media/image1265.svg"/><Relationship Id="rId2" Type="http://schemas.openxmlformats.org/officeDocument/2006/relationships/image" Target="../media/image1234.png"/><Relationship Id="rId16" Type="http://schemas.openxmlformats.org/officeDocument/2006/relationships/image" Target="../media/image1248.png"/><Relationship Id="rId20" Type="http://schemas.openxmlformats.org/officeDocument/2006/relationships/image" Target="../media/image1252.png"/><Relationship Id="rId29" Type="http://schemas.openxmlformats.org/officeDocument/2006/relationships/image" Target="../media/image1261.svg"/><Relationship Id="rId1" Type="http://schemas.openxmlformats.org/officeDocument/2006/relationships/slideLayout" Target="../slideLayouts/slideLayout51.xml"/><Relationship Id="rId6" Type="http://schemas.openxmlformats.org/officeDocument/2006/relationships/image" Target="../media/image1238.png"/><Relationship Id="rId11" Type="http://schemas.openxmlformats.org/officeDocument/2006/relationships/image" Target="../media/image1243.svg"/><Relationship Id="rId24" Type="http://schemas.openxmlformats.org/officeDocument/2006/relationships/image" Target="../media/image1256.png"/><Relationship Id="rId32" Type="http://schemas.openxmlformats.org/officeDocument/2006/relationships/image" Target="../media/image1264.png"/><Relationship Id="rId5" Type="http://schemas.openxmlformats.org/officeDocument/2006/relationships/image" Target="../media/image1237.svg"/><Relationship Id="rId15" Type="http://schemas.openxmlformats.org/officeDocument/2006/relationships/image" Target="../media/image1247.svg"/><Relationship Id="rId23" Type="http://schemas.openxmlformats.org/officeDocument/2006/relationships/image" Target="../media/image1255.svg"/><Relationship Id="rId28" Type="http://schemas.openxmlformats.org/officeDocument/2006/relationships/image" Target="../media/image1260.png"/><Relationship Id="rId10" Type="http://schemas.openxmlformats.org/officeDocument/2006/relationships/image" Target="../media/image1242.png"/><Relationship Id="rId19" Type="http://schemas.openxmlformats.org/officeDocument/2006/relationships/image" Target="../media/image1251.svg"/><Relationship Id="rId31" Type="http://schemas.openxmlformats.org/officeDocument/2006/relationships/image" Target="../media/image1263.svg"/><Relationship Id="rId4" Type="http://schemas.openxmlformats.org/officeDocument/2006/relationships/image" Target="../media/image1236.png"/><Relationship Id="rId9" Type="http://schemas.openxmlformats.org/officeDocument/2006/relationships/image" Target="../media/image1241.svg"/><Relationship Id="rId14" Type="http://schemas.openxmlformats.org/officeDocument/2006/relationships/image" Target="../media/image1246.png"/><Relationship Id="rId22" Type="http://schemas.openxmlformats.org/officeDocument/2006/relationships/image" Target="../media/image1254.png"/><Relationship Id="rId27" Type="http://schemas.openxmlformats.org/officeDocument/2006/relationships/image" Target="../media/image1259.svg"/><Relationship Id="rId30" Type="http://schemas.openxmlformats.org/officeDocument/2006/relationships/image" Target="../media/image1262.png"/><Relationship Id="rId8" Type="http://schemas.openxmlformats.org/officeDocument/2006/relationships/image" Target="../media/image1240.png"/></Relationships>
</file>

<file path=ppt/slides/_rels/slide124.xml.rels><?xml version="1.0" encoding="UTF-8" standalone="yes"?>
<Relationships xmlns="http://schemas.openxmlformats.org/package/2006/relationships"><Relationship Id="rId13" Type="http://schemas.openxmlformats.org/officeDocument/2006/relationships/image" Target="../media/image1275.svg"/><Relationship Id="rId18" Type="http://schemas.openxmlformats.org/officeDocument/2006/relationships/image" Target="../media/image19.png"/><Relationship Id="rId26" Type="http://schemas.openxmlformats.org/officeDocument/2006/relationships/image" Target="../media/image1286.png"/><Relationship Id="rId21" Type="http://schemas.openxmlformats.org/officeDocument/2006/relationships/image" Target="../media/image1281.svg"/><Relationship Id="rId34" Type="http://schemas.openxmlformats.org/officeDocument/2006/relationships/image" Target="../media/image1294.png"/><Relationship Id="rId7" Type="http://schemas.openxmlformats.org/officeDocument/2006/relationships/image" Target="../media/image37.svg"/><Relationship Id="rId12" Type="http://schemas.openxmlformats.org/officeDocument/2006/relationships/image" Target="../media/image1274.png"/><Relationship Id="rId17" Type="http://schemas.openxmlformats.org/officeDocument/2006/relationships/image" Target="../media/image1279.svg"/><Relationship Id="rId25" Type="http://schemas.openxmlformats.org/officeDocument/2006/relationships/image" Target="../media/image1285.svg"/><Relationship Id="rId33" Type="http://schemas.openxmlformats.org/officeDocument/2006/relationships/image" Target="../media/image1293.svg"/><Relationship Id="rId2" Type="http://schemas.openxmlformats.org/officeDocument/2006/relationships/image" Target="../media/image1266.png"/><Relationship Id="rId16" Type="http://schemas.openxmlformats.org/officeDocument/2006/relationships/image" Target="../media/image1278.png"/><Relationship Id="rId20" Type="http://schemas.openxmlformats.org/officeDocument/2006/relationships/image" Target="../media/image1280.png"/><Relationship Id="rId29" Type="http://schemas.openxmlformats.org/officeDocument/2006/relationships/image" Target="../media/image1289.svg"/><Relationship Id="rId1" Type="http://schemas.openxmlformats.org/officeDocument/2006/relationships/slideLayout" Target="../slideLayouts/slideLayout51.xml"/><Relationship Id="rId6" Type="http://schemas.openxmlformats.org/officeDocument/2006/relationships/image" Target="../media/image36.png"/><Relationship Id="rId11" Type="http://schemas.openxmlformats.org/officeDocument/2006/relationships/image" Target="../media/image1273.svg"/><Relationship Id="rId24" Type="http://schemas.openxmlformats.org/officeDocument/2006/relationships/image" Target="../media/image1284.png"/><Relationship Id="rId32" Type="http://schemas.openxmlformats.org/officeDocument/2006/relationships/image" Target="../media/image1292.png"/><Relationship Id="rId37" Type="http://schemas.openxmlformats.org/officeDocument/2006/relationships/image" Target="../media/image1297.svg"/><Relationship Id="rId5" Type="http://schemas.openxmlformats.org/officeDocument/2006/relationships/image" Target="../media/image1269.svg"/><Relationship Id="rId15" Type="http://schemas.openxmlformats.org/officeDocument/2006/relationships/image" Target="../media/image1277.svg"/><Relationship Id="rId23" Type="http://schemas.openxmlformats.org/officeDocument/2006/relationships/image" Target="../media/image1283.svg"/><Relationship Id="rId28" Type="http://schemas.openxmlformats.org/officeDocument/2006/relationships/image" Target="../media/image1288.png"/><Relationship Id="rId36" Type="http://schemas.openxmlformats.org/officeDocument/2006/relationships/image" Target="../media/image1296.png"/><Relationship Id="rId10" Type="http://schemas.openxmlformats.org/officeDocument/2006/relationships/image" Target="../media/image1272.png"/><Relationship Id="rId19" Type="http://schemas.openxmlformats.org/officeDocument/2006/relationships/image" Target="../media/image20.svg"/><Relationship Id="rId31" Type="http://schemas.openxmlformats.org/officeDocument/2006/relationships/image" Target="../media/image1291.svg"/><Relationship Id="rId4" Type="http://schemas.openxmlformats.org/officeDocument/2006/relationships/image" Target="../media/image1268.png"/><Relationship Id="rId9" Type="http://schemas.openxmlformats.org/officeDocument/2006/relationships/image" Target="../media/image1271.svg"/><Relationship Id="rId14" Type="http://schemas.openxmlformats.org/officeDocument/2006/relationships/image" Target="../media/image1276.png"/><Relationship Id="rId22" Type="http://schemas.openxmlformats.org/officeDocument/2006/relationships/image" Target="../media/image1282.png"/><Relationship Id="rId27" Type="http://schemas.openxmlformats.org/officeDocument/2006/relationships/image" Target="../media/image1287.svg"/><Relationship Id="rId30" Type="http://schemas.openxmlformats.org/officeDocument/2006/relationships/image" Target="../media/image1290.png"/><Relationship Id="rId35" Type="http://schemas.openxmlformats.org/officeDocument/2006/relationships/image" Target="../media/image1295.svg"/><Relationship Id="rId8" Type="http://schemas.openxmlformats.org/officeDocument/2006/relationships/image" Target="../media/image1270.png"/><Relationship Id="rId3" Type="http://schemas.openxmlformats.org/officeDocument/2006/relationships/image" Target="../media/image1267.svg"/></Relationships>
</file>

<file path=ppt/slides/_rels/slide125.xml.rels><?xml version="1.0" encoding="UTF-8" standalone="yes"?>
<Relationships xmlns="http://schemas.openxmlformats.org/package/2006/relationships"><Relationship Id="rId8" Type="http://schemas.openxmlformats.org/officeDocument/2006/relationships/image" Target="../media/image1304.png"/><Relationship Id="rId13" Type="http://schemas.openxmlformats.org/officeDocument/2006/relationships/image" Target="../media/image1309.svg"/><Relationship Id="rId18" Type="http://schemas.openxmlformats.org/officeDocument/2006/relationships/image" Target="../media/image1314.png"/><Relationship Id="rId26" Type="http://schemas.openxmlformats.org/officeDocument/2006/relationships/image" Target="../media/image1322.png"/><Relationship Id="rId3" Type="http://schemas.openxmlformats.org/officeDocument/2006/relationships/image" Target="../media/image1299.svg"/><Relationship Id="rId21" Type="http://schemas.openxmlformats.org/officeDocument/2006/relationships/image" Target="../media/image1317.svg"/><Relationship Id="rId7" Type="http://schemas.openxmlformats.org/officeDocument/2006/relationships/image" Target="../media/image1303.svg"/><Relationship Id="rId12" Type="http://schemas.openxmlformats.org/officeDocument/2006/relationships/image" Target="../media/image1308.png"/><Relationship Id="rId17" Type="http://schemas.openxmlformats.org/officeDocument/2006/relationships/image" Target="../media/image1313.svg"/><Relationship Id="rId25" Type="http://schemas.openxmlformats.org/officeDocument/2006/relationships/image" Target="../media/image1321.svg"/><Relationship Id="rId2" Type="http://schemas.openxmlformats.org/officeDocument/2006/relationships/image" Target="../media/image1298.png"/><Relationship Id="rId16" Type="http://schemas.openxmlformats.org/officeDocument/2006/relationships/image" Target="../media/image1312.png"/><Relationship Id="rId20" Type="http://schemas.openxmlformats.org/officeDocument/2006/relationships/image" Target="../media/image1316.png"/><Relationship Id="rId1" Type="http://schemas.openxmlformats.org/officeDocument/2006/relationships/slideLayout" Target="../slideLayouts/slideLayout51.xml"/><Relationship Id="rId6" Type="http://schemas.openxmlformats.org/officeDocument/2006/relationships/image" Target="../media/image1302.png"/><Relationship Id="rId11" Type="http://schemas.openxmlformats.org/officeDocument/2006/relationships/image" Target="../media/image1307.svg"/><Relationship Id="rId24" Type="http://schemas.openxmlformats.org/officeDocument/2006/relationships/image" Target="../media/image1320.png"/><Relationship Id="rId5" Type="http://schemas.openxmlformats.org/officeDocument/2006/relationships/image" Target="../media/image1301.svg"/><Relationship Id="rId15" Type="http://schemas.openxmlformats.org/officeDocument/2006/relationships/image" Target="../media/image1311.svg"/><Relationship Id="rId23" Type="http://schemas.openxmlformats.org/officeDocument/2006/relationships/image" Target="../media/image1319.svg"/><Relationship Id="rId10" Type="http://schemas.openxmlformats.org/officeDocument/2006/relationships/image" Target="../media/image1306.png"/><Relationship Id="rId19" Type="http://schemas.openxmlformats.org/officeDocument/2006/relationships/image" Target="../media/image1315.svg"/><Relationship Id="rId4" Type="http://schemas.openxmlformats.org/officeDocument/2006/relationships/image" Target="../media/image1300.png"/><Relationship Id="rId9" Type="http://schemas.openxmlformats.org/officeDocument/2006/relationships/image" Target="../media/image1305.svg"/><Relationship Id="rId14" Type="http://schemas.openxmlformats.org/officeDocument/2006/relationships/image" Target="../media/image1310.png"/><Relationship Id="rId22" Type="http://schemas.openxmlformats.org/officeDocument/2006/relationships/image" Target="../media/image1318.png"/><Relationship Id="rId27" Type="http://schemas.openxmlformats.org/officeDocument/2006/relationships/image" Target="../media/image1323.svg"/></Relationships>
</file>

<file path=ppt/slides/_rels/slide126.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35.svg"/><Relationship Id="rId3" Type="http://schemas.openxmlformats.org/officeDocument/2006/relationships/image" Target="../media/image1325.svg"/><Relationship Id="rId7" Type="http://schemas.openxmlformats.org/officeDocument/2006/relationships/image" Target="../media/image1329.svg"/><Relationship Id="rId12" Type="http://schemas.openxmlformats.org/officeDocument/2006/relationships/image" Target="../media/image1334.png"/><Relationship Id="rId17" Type="http://schemas.openxmlformats.org/officeDocument/2006/relationships/image" Target="../media/image1339.svg"/><Relationship Id="rId2" Type="http://schemas.openxmlformats.org/officeDocument/2006/relationships/image" Target="../media/image1324.png"/><Relationship Id="rId16" Type="http://schemas.openxmlformats.org/officeDocument/2006/relationships/image" Target="../media/image1338.png"/><Relationship Id="rId1" Type="http://schemas.openxmlformats.org/officeDocument/2006/relationships/slideLayout" Target="../slideLayouts/slideLayout51.xml"/><Relationship Id="rId6" Type="http://schemas.openxmlformats.org/officeDocument/2006/relationships/image" Target="../media/image1328.png"/><Relationship Id="rId11" Type="http://schemas.openxmlformats.org/officeDocument/2006/relationships/image" Target="../media/image1333.svg"/><Relationship Id="rId5" Type="http://schemas.openxmlformats.org/officeDocument/2006/relationships/image" Target="../media/image1327.svg"/><Relationship Id="rId15" Type="http://schemas.openxmlformats.org/officeDocument/2006/relationships/image" Target="../media/image1337.svg"/><Relationship Id="rId10" Type="http://schemas.openxmlformats.org/officeDocument/2006/relationships/image" Target="../media/image1332.png"/><Relationship Id="rId4" Type="http://schemas.openxmlformats.org/officeDocument/2006/relationships/image" Target="../media/image1326.png"/><Relationship Id="rId9" Type="http://schemas.openxmlformats.org/officeDocument/2006/relationships/image" Target="../media/image1331.svg"/><Relationship Id="rId14" Type="http://schemas.openxmlformats.org/officeDocument/2006/relationships/image" Target="../media/image13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46.png"/><Relationship Id="rId13" Type="http://schemas.openxmlformats.org/officeDocument/2006/relationships/image" Target="../media/image1351.svg"/><Relationship Id="rId3" Type="http://schemas.openxmlformats.org/officeDocument/2006/relationships/image" Target="../media/image1341.svg"/><Relationship Id="rId7" Type="http://schemas.openxmlformats.org/officeDocument/2006/relationships/image" Target="../media/image1345.svg"/><Relationship Id="rId12" Type="http://schemas.openxmlformats.org/officeDocument/2006/relationships/image" Target="../media/image1350.png"/><Relationship Id="rId2" Type="http://schemas.openxmlformats.org/officeDocument/2006/relationships/image" Target="../media/image1340.png"/><Relationship Id="rId1" Type="http://schemas.openxmlformats.org/officeDocument/2006/relationships/slideLayout" Target="../slideLayouts/slideLayout51.xml"/><Relationship Id="rId6" Type="http://schemas.openxmlformats.org/officeDocument/2006/relationships/image" Target="../media/image1344.png"/><Relationship Id="rId11" Type="http://schemas.openxmlformats.org/officeDocument/2006/relationships/image" Target="../media/image1349.svg"/><Relationship Id="rId5" Type="http://schemas.openxmlformats.org/officeDocument/2006/relationships/image" Target="../media/image1343.svg"/><Relationship Id="rId15" Type="http://schemas.openxmlformats.org/officeDocument/2006/relationships/image" Target="../media/image1353.svg"/><Relationship Id="rId10" Type="http://schemas.openxmlformats.org/officeDocument/2006/relationships/image" Target="../media/image1348.png"/><Relationship Id="rId4" Type="http://schemas.openxmlformats.org/officeDocument/2006/relationships/image" Target="../media/image1342.png"/><Relationship Id="rId9" Type="http://schemas.openxmlformats.org/officeDocument/2006/relationships/image" Target="../media/image1347.svg"/><Relationship Id="rId14" Type="http://schemas.openxmlformats.org/officeDocument/2006/relationships/image" Target="../media/image1352.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5.svg"/><Relationship Id="rId2" Type="http://schemas.openxmlformats.org/officeDocument/2006/relationships/image" Target="../media/image1354.png"/><Relationship Id="rId1" Type="http://schemas.openxmlformats.org/officeDocument/2006/relationships/slideLayout" Target="../slideLayouts/slideLayout51.xml"/><Relationship Id="rId5" Type="http://schemas.openxmlformats.org/officeDocument/2006/relationships/image" Target="../media/image1357.svg"/><Relationship Id="rId4" Type="http://schemas.openxmlformats.org/officeDocument/2006/relationships/image" Target="../media/image1356.png"/></Relationships>
</file>

<file path=ppt/slides/_rels/slide129.xml.rels><?xml version="1.0" encoding="UTF-8" standalone="yes"?>
<Relationships xmlns="http://schemas.openxmlformats.org/package/2006/relationships"><Relationship Id="rId3" Type="http://schemas.openxmlformats.org/officeDocument/2006/relationships/image" Target="../media/image1359.svg"/><Relationship Id="rId2" Type="http://schemas.openxmlformats.org/officeDocument/2006/relationships/image" Target="../media/image1358.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8" Type="http://schemas.openxmlformats.org/officeDocument/2006/relationships/image" Target="../media/image1366.png"/><Relationship Id="rId13" Type="http://schemas.openxmlformats.org/officeDocument/2006/relationships/image" Target="../media/image1371.svg"/><Relationship Id="rId18" Type="http://schemas.openxmlformats.org/officeDocument/2006/relationships/image" Target="../media/image1376.png"/><Relationship Id="rId26" Type="http://schemas.openxmlformats.org/officeDocument/2006/relationships/image" Target="../media/image1384.png"/><Relationship Id="rId3" Type="http://schemas.openxmlformats.org/officeDocument/2006/relationships/image" Target="../media/image1361.svg"/><Relationship Id="rId21" Type="http://schemas.openxmlformats.org/officeDocument/2006/relationships/image" Target="../media/image1379.svg"/><Relationship Id="rId7" Type="http://schemas.openxmlformats.org/officeDocument/2006/relationships/image" Target="../media/image1365.svg"/><Relationship Id="rId12" Type="http://schemas.openxmlformats.org/officeDocument/2006/relationships/image" Target="../media/image1370.png"/><Relationship Id="rId17" Type="http://schemas.openxmlformats.org/officeDocument/2006/relationships/image" Target="../media/image1375.svg"/><Relationship Id="rId25" Type="http://schemas.openxmlformats.org/officeDocument/2006/relationships/image" Target="../media/image1383.svg"/><Relationship Id="rId2" Type="http://schemas.openxmlformats.org/officeDocument/2006/relationships/image" Target="../media/image1360.png"/><Relationship Id="rId16" Type="http://schemas.openxmlformats.org/officeDocument/2006/relationships/image" Target="../media/image1374.png"/><Relationship Id="rId20" Type="http://schemas.openxmlformats.org/officeDocument/2006/relationships/image" Target="../media/image1378.png"/><Relationship Id="rId29" Type="http://schemas.openxmlformats.org/officeDocument/2006/relationships/image" Target="../media/image1387.svg"/><Relationship Id="rId1" Type="http://schemas.openxmlformats.org/officeDocument/2006/relationships/slideLayout" Target="../slideLayouts/slideLayout61.xml"/><Relationship Id="rId6" Type="http://schemas.openxmlformats.org/officeDocument/2006/relationships/image" Target="../media/image1364.png"/><Relationship Id="rId11" Type="http://schemas.openxmlformats.org/officeDocument/2006/relationships/image" Target="../media/image1369.svg"/><Relationship Id="rId24" Type="http://schemas.openxmlformats.org/officeDocument/2006/relationships/image" Target="../media/image1382.png"/><Relationship Id="rId5" Type="http://schemas.openxmlformats.org/officeDocument/2006/relationships/image" Target="../media/image1363.svg"/><Relationship Id="rId15" Type="http://schemas.openxmlformats.org/officeDocument/2006/relationships/image" Target="../media/image1373.svg"/><Relationship Id="rId23" Type="http://schemas.openxmlformats.org/officeDocument/2006/relationships/image" Target="../media/image1381.svg"/><Relationship Id="rId28" Type="http://schemas.openxmlformats.org/officeDocument/2006/relationships/image" Target="../media/image1386.png"/><Relationship Id="rId10" Type="http://schemas.openxmlformats.org/officeDocument/2006/relationships/image" Target="../media/image1368.png"/><Relationship Id="rId19" Type="http://schemas.openxmlformats.org/officeDocument/2006/relationships/image" Target="../media/image1377.svg"/><Relationship Id="rId4" Type="http://schemas.openxmlformats.org/officeDocument/2006/relationships/image" Target="../media/image1362.png"/><Relationship Id="rId9" Type="http://schemas.openxmlformats.org/officeDocument/2006/relationships/image" Target="../media/image1367.svg"/><Relationship Id="rId14" Type="http://schemas.openxmlformats.org/officeDocument/2006/relationships/image" Target="../media/image1372.png"/><Relationship Id="rId22" Type="http://schemas.openxmlformats.org/officeDocument/2006/relationships/image" Target="../media/image1380.png"/><Relationship Id="rId27" Type="http://schemas.openxmlformats.org/officeDocument/2006/relationships/image" Target="../media/image1385.svg"/></Relationships>
</file>

<file path=ppt/slides/_rels/slide131.xml.rels><?xml version="1.0" encoding="UTF-8" standalone="yes"?>
<Relationships xmlns="http://schemas.openxmlformats.org/package/2006/relationships"><Relationship Id="rId3" Type="http://schemas.openxmlformats.org/officeDocument/2006/relationships/image" Target="../media/image1389.svg"/><Relationship Id="rId2" Type="http://schemas.openxmlformats.org/officeDocument/2006/relationships/image" Target="../media/image1388.png"/><Relationship Id="rId1" Type="http://schemas.openxmlformats.org/officeDocument/2006/relationships/slideLayout" Target="../slideLayouts/slideLayout63.xml"/></Relationships>
</file>

<file path=ppt/slides/_rels/slide132.xml.rels><?xml version="1.0" encoding="UTF-8" standalone="yes"?>
<Relationships xmlns="http://schemas.openxmlformats.org/package/2006/relationships"><Relationship Id="rId8" Type="http://schemas.openxmlformats.org/officeDocument/2006/relationships/image" Target="../media/image1396.png"/><Relationship Id="rId3" Type="http://schemas.openxmlformats.org/officeDocument/2006/relationships/image" Target="../media/image1391.svg"/><Relationship Id="rId7" Type="http://schemas.openxmlformats.org/officeDocument/2006/relationships/image" Target="../media/image1395.svg"/><Relationship Id="rId2" Type="http://schemas.openxmlformats.org/officeDocument/2006/relationships/image" Target="../media/image1390.png"/><Relationship Id="rId1" Type="http://schemas.openxmlformats.org/officeDocument/2006/relationships/slideLayout" Target="../slideLayouts/slideLayout64.xml"/><Relationship Id="rId6" Type="http://schemas.openxmlformats.org/officeDocument/2006/relationships/image" Target="../media/image1394.png"/><Relationship Id="rId11" Type="http://schemas.openxmlformats.org/officeDocument/2006/relationships/image" Target="../media/image1399.svg"/><Relationship Id="rId5" Type="http://schemas.openxmlformats.org/officeDocument/2006/relationships/image" Target="../media/image1393.svg"/><Relationship Id="rId10" Type="http://schemas.openxmlformats.org/officeDocument/2006/relationships/image" Target="../media/image1398.png"/><Relationship Id="rId4" Type="http://schemas.openxmlformats.org/officeDocument/2006/relationships/image" Target="../media/image1392.png"/><Relationship Id="rId9" Type="http://schemas.openxmlformats.org/officeDocument/2006/relationships/image" Target="../media/image1397.svg"/></Relationships>
</file>

<file path=ppt/slides/_rels/slide133.xml.rels><?xml version="1.0" encoding="UTF-8" standalone="yes"?>
<Relationships xmlns="http://schemas.openxmlformats.org/package/2006/relationships"><Relationship Id="rId3" Type="http://schemas.openxmlformats.org/officeDocument/2006/relationships/image" Target="../media/image1401.svg"/><Relationship Id="rId2" Type="http://schemas.openxmlformats.org/officeDocument/2006/relationships/image" Target="../media/image1400.png"/><Relationship Id="rId1" Type="http://schemas.openxmlformats.org/officeDocument/2006/relationships/slideLayout" Target="../slideLayouts/slideLayout65.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3.svg"/><Relationship Id="rId2" Type="http://schemas.openxmlformats.org/officeDocument/2006/relationships/image" Target="../media/image1402.png"/><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5.svg"/><Relationship Id="rId2" Type="http://schemas.openxmlformats.org/officeDocument/2006/relationships/image" Target="../media/image1404.png"/><Relationship Id="rId1" Type="http://schemas.openxmlformats.org/officeDocument/2006/relationships/slideLayout" Target="../slideLayouts/slideLayout63.xml"/></Relationships>
</file>

<file path=ppt/slides/_rels/slide136.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1407.svg"/><Relationship Id="rId7" Type="http://schemas.openxmlformats.org/officeDocument/2006/relationships/image" Target="../media/image1411.svg"/><Relationship Id="rId2" Type="http://schemas.openxmlformats.org/officeDocument/2006/relationships/image" Target="../media/image1406.png"/><Relationship Id="rId1" Type="http://schemas.openxmlformats.org/officeDocument/2006/relationships/slideLayout" Target="../slideLayouts/slideLayout64.xml"/><Relationship Id="rId6" Type="http://schemas.openxmlformats.org/officeDocument/2006/relationships/image" Target="../media/image1410.png"/><Relationship Id="rId11" Type="http://schemas.openxmlformats.org/officeDocument/2006/relationships/image" Target="../media/image1415.svg"/><Relationship Id="rId5" Type="http://schemas.openxmlformats.org/officeDocument/2006/relationships/image" Target="../media/image1409.svg"/><Relationship Id="rId10" Type="http://schemas.openxmlformats.org/officeDocument/2006/relationships/image" Target="../media/image1414.png"/><Relationship Id="rId4" Type="http://schemas.openxmlformats.org/officeDocument/2006/relationships/image" Target="../media/image1408.png"/><Relationship Id="rId9" Type="http://schemas.openxmlformats.org/officeDocument/2006/relationships/image" Target="../media/image1413.svg"/></Relationships>
</file>

<file path=ppt/slides/_rels/slide137.xml.rels><?xml version="1.0" encoding="UTF-8" standalone="yes"?>
<Relationships xmlns="http://schemas.openxmlformats.org/package/2006/relationships"><Relationship Id="rId8" Type="http://schemas.openxmlformats.org/officeDocument/2006/relationships/image" Target="../media/image1422.png"/><Relationship Id="rId3" Type="http://schemas.openxmlformats.org/officeDocument/2006/relationships/image" Target="../media/image1417.svg"/><Relationship Id="rId7" Type="http://schemas.openxmlformats.org/officeDocument/2006/relationships/image" Target="../media/image1421.svg"/><Relationship Id="rId2" Type="http://schemas.openxmlformats.org/officeDocument/2006/relationships/image" Target="../media/image1416.png"/><Relationship Id="rId1" Type="http://schemas.openxmlformats.org/officeDocument/2006/relationships/slideLayout" Target="../slideLayouts/slideLayout64.xml"/><Relationship Id="rId6" Type="http://schemas.openxmlformats.org/officeDocument/2006/relationships/image" Target="../media/image1420.png"/><Relationship Id="rId11" Type="http://schemas.openxmlformats.org/officeDocument/2006/relationships/image" Target="../media/image1425.svg"/><Relationship Id="rId5" Type="http://schemas.openxmlformats.org/officeDocument/2006/relationships/image" Target="../media/image1419.svg"/><Relationship Id="rId10" Type="http://schemas.openxmlformats.org/officeDocument/2006/relationships/image" Target="../media/image1424.png"/><Relationship Id="rId4" Type="http://schemas.openxmlformats.org/officeDocument/2006/relationships/image" Target="../media/image1418.png"/><Relationship Id="rId9" Type="http://schemas.openxmlformats.org/officeDocument/2006/relationships/image" Target="../media/image1423.svg"/></Relationships>
</file>

<file path=ppt/slides/_rels/slide138.xml.rels><?xml version="1.0" encoding="UTF-8" standalone="yes"?>
<Relationships xmlns="http://schemas.openxmlformats.org/package/2006/relationships"><Relationship Id="rId13" Type="http://schemas.openxmlformats.org/officeDocument/2006/relationships/image" Target="../media/image1437.svg"/><Relationship Id="rId18" Type="http://schemas.openxmlformats.org/officeDocument/2006/relationships/image" Target="../media/image1440.png"/><Relationship Id="rId26" Type="http://schemas.openxmlformats.org/officeDocument/2006/relationships/image" Target="../media/image1448.png"/><Relationship Id="rId21" Type="http://schemas.openxmlformats.org/officeDocument/2006/relationships/image" Target="../media/image1443.svg"/><Relationship Id="rId34" Type="http://schemas.openxmlformats.org/officeDocument/2006/relationships/image" Target="../media/image1456.png"/><Relationship Id="rId7" Type="http://schemas.openxmlformats.org/officeDocument/2006/relationships/image" Target="../media/image1431.svg"/><Relationship Id="rId12" Type="http://schemas.openxmlformats.org/officeDocument/2006/relationships/image" Target="../media/image1436.png"/><Relationship Id="rId17" Type="http://schemas.openxmlformats.org/officeDocument/2006/relationships/image" Target="../media/image1439.svg"/><Relationship Id="rId25" Type="http://schemas.openxmlformats.org/officeDocument/2006/relationships/image" Target="../media/image1447.svg"/><Relationship Id="rId33" Type="http://schemas.openxmlformats.org/officeDocument/2006/relationships/image" Target="../media/image1455.svg"/><Relationship Id="rId2" Type="http://schemas.openxmlformats.org/officeDocument/2006/relationships/image" Target="../media/image1426.png"/><Relationship Id="rId16" Type="http://schemas.openxmlformats.org/officeDocument/2006/relationships/image" Target="../media/image1438.png"/><Relationship Id="rId20" Type="http://schemas.openxmlformats.org/officeDocument/2006/relationships/image" Target="../media/image1442.png"/><Relationship Id="rId29" Type="http://schemas.openxmlformats.org/officeDocument/2006/relationships/image" Target="../media/image1451.svg"/><Relationship Id="rId1" Type="http://schemas.openxmlformats.org/officeDocument/2006/relationships/slideLayout" Target="../slideLayouts/slideLayout64.xml"/><Relationship Id="rId6" Type="http://schemas.openxmlformats.org/officeDocument/2006/relationships/image" Target="../media/image1430.png"/><Relationship Id="rId11" Type="http://schemas.openxmlformats.org/officeDocument/2006/relationships/image" Target="../media/image1435.svg"/><Relationship Id="rId24" Type="http://schemas.openxmlformats.org/officeDocument/2006/relationships/image" Target="../media/image1446.png"/><Relationship Id="rId32" Type="http://schemas.openxmlformats.org/officeDocument/2006/relationships/image" Target="../media/image1454.png"/><Relationship Id="rId37" Type="http://schemas.openxmlformats.org/officeDocument/2006/relationships/image" Target="../media/image1459.svg"/><Relationship Id="rId5" Type="http://schemas.openxmlformats.org/officeDocument/2006/relationships/image" Target="../media/image1429.svg"/><Relationship Id="rId15" Type="http://schemas.openxmlformats.org/officeDocument/2006/relationships/image" Target="../media/image35.svg"/><Relationship Id="rId23" Type="http://schemas.openxmlformats.org/officeDocument/2006/relationships/image" Target="../media/image1445.svg"/><Relationship Id="rId28" Type="http://schemas.openxmlformats.org/officeDocument/2006/relationships/image" Target="../media/image1450.png"/><Relationship Id="rId36" Type="http://schemas.openxmlformats.org/officeDocument/2006/relationships/image" Target="../media/image1458.png"/><Relationship Id="rId10" Type="http://schemas.openxmlformats.org/officeDocument/2006/relationships/image" Target="../media/image1434.png"/><Relationship Id="rId19" Type="http://schemas.openxmlformats.org/officeDocument/2006/relationships/image" Target="../media/image1441.svg"/><Relationship Id="rId31" Type="http://schemas.openxmlformats.org/officeDocument/2006/relationships/image" Target="../media/image1453.svg"/><Relationship Id="rId4" Type="http://schemas.openxmlformats.org/officeDocument/2006/relationships/image" Target="../media/image1428.png"/><Relationship Id="rId9" Type="http://schemas.openxmlformats.org/officeDocument/2006/relationships/image" Target="../media/image1433.svg"/><Relationship Id="rId14" Type="http://schemas.openxmlformats.org/officeDocument/2006/relationships/image" Target="../media/image34.png"/><Relationship Id="rId22" Type="http://schemas.openxmlformats.org/officeDocument/2006/relationships/image" Target="../media/image1444.png"/><Relationship Id="rId27" Type="http://schemas.openxmlformats.org/officeDocument/2006/relationships/image" Target="../media/image1449.svg"/><Relationship Id="rId30" Type="http://schemas.openxmlformats.org/officeDocument/2006/relationships/image" Target="../media/image1452.png"/><Relationship Id="rId35" Type="http://schemas.openxmlformats.org/officeDocument/2006/relationships/image" Target="../media/image1457.svg"/><Relationship Id="rId8" Type="http://schemas.openxmlformats.org/officeDocument/2006/relationships/image" Target="../media/image1432.png"/><Relationship Id="rId3" Type="http://schemas.openxmlformats.org/officeDocument/2006/relationships/image" Target="../media/image1427.svg"/></Relationships>
</file>

<file path=ppt/slides/_rels/slide139.xml.rels><?xml version="1.0" encoding="UTF-8" standalone="yes"?>
<Relationships xmlns="http://schemas.openxmlformats.org/package/2006/relationships"><Relationship Id="rId8" Type="http://schemas.openxmlformats.org/officeDocument/2006/relationships/image" Target="../media/image1466.png"/><Relationship Id="rId13" Type="http://schemas.openxmlformats.org/officeDocument/2006/relationships/image" Target="../media/image1471.svg"/><Relationship Id="rId3" Type="http://schemas.openxmlformats.org/officeDocument/2006/relationships/image" Target="../media/image1461.svg"/><Relationship Id="rId7" Type="http://schemas.openxmlformats.org/officeDocument/2006/relationships/image" Target="../media/image1465.svg"/><Relationship Id="rId12" Type="http://schemas.openxmlformats.org/officeDocument/2006/relationships/image" Target="../media/image1470.png"/><Relationship Id="rId2" Type="http://schemas.openxmlformats.org/officeDocument/2006/relationships/image" Target="../media/image1460.png"/><Relationship Id="rId1" Type="http://schemas.openxmlformats.org/officeDocument/2006/relationships/slideLayout" Target="../slideLayouts/slideLayout64.xml"/><Relationship Id="rId6" Type="http://schemas.openxmlformats.org/officeDocument/2006/relationships/image" Target="../media/image1464.png"/><Relationship Id="rId11" Type="http://schemas.openxmlformats.org/officeDocument/2006/relationships/image" Target="../media/image1469.svg"/><Relationship Id="rId5" Type="http://schemas.openxmlformats.org/officeDocument/2006/relationships/image" Target="../media/image1463.svg"/><Relationship Id="rId15" Type="http://schemas.openxmlformats.org/officeDocument/2006/relationships/image" Target="../media/image1473.svg"/><Relationship Id="rId10" Type="http://schemas.openxmlformats.org/officeDocument/2006/relationships/image" Target="../media/image1468.png"/><Relationship Id="rId4" Type="http://schemas.openxmlformats.org/officeDocument/2006/relationships/image" Target="../media/image1462.png"/><Relationship Id="rId9" Type="http://schemas.openxmlformats.org/officeDocument/2006/relationships/image" Target="../media/image1467.svg"/><Relationship Id="rId14" Type="http://schemas.openxmlformats.org/officeDocument/2006/relationships/image" Target="../media/image147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image" Target="../media/image1485.svg"/><Relationship Id="rId18" Type="http://schemas.openxmlformats.org/officeDocument/2006/relationships/image" Target="../media/image1490.png"/><Relationship Id="rId3" Type="http://schemas.openxmlformats.org/officeDocument/2006/relationships/image" Target="../media/image1475.svg"/><Relationship Id="rId21" Type="http://schemas.openxmlformats.org/officeDocument/2006/relationships/image" Target="../media/image1493.svg"/><Relationship Id="rId7" Type="http://schemas.openxmlformats.org/officeDocument/2006/relationships/image" Target="../media/image1479.svg"/><Relationship Id="rId12" Type="http://schemas.openxmlformats.org/officeDocument/2006/relationships/image" Target="../media/image1484.png"/><Relationship Id="rId17" Type="http://schemas.openxmlformats.org/officeDocument/2006/relationships/image" Target="../media/image1489.svg"/><Relationship Id="rId2" Type="http://schemas.openxmlformats.org/officeDocument/2006/relationships/image" Target="../media/image1474.png"/><Relationship Id="rId16" Type="http://schemas.openxmlformats.org/officeDocument/2006/relationships/image" Target="../media/image1488.png"/><Relationship Id="rId20" Type="http://schemas.openxmlformats.org/officeDocument/2006/relationships/image" Target="../media/image1492.png"/><Relationship Id="rId1" Type="http://schemas.openxmlformats.org/officeDocument/2006/relationships/slideLayout" Target="../slideLayouts/slideLayout64.xml"/><Relationship Id="rId6" Type="http://schemas.openxmlformats.org/officeDocument/2006/relationships/image" Target="../media/image1478.png"/><Relationship Id="rId11" Type="http://schemas.openxmlformats.org/officeDocument/2006/relationships/image" Target="../media/image1483.svg"/><Relationship Id="rId5" Type="http://schemas.openxmlformats.org/officeDocument/2006/relationships/image" Target="../media/image1477.svg"/><Relationship Id="rId15" Type="http://schemas.openxmlformats.org/officeDocument/2006/relationships/image" Target="../media/image1487.svg"/><Relationship Id="rId23" Type="http://schemas.openxmlformats.org/officeDocument/2006/relationships/image" Target="../media/image1495.svg"/><Relationship Id="rId10" Type="http://schemas.openxmlformats.org/officeDocument/2006/relationships/image" Target="../media/image1482.png"/><Relationship Id="rId19" Type="http://schemas.openxmlformats.org/officeDocument/2006/relationships/image" Target="../media/image1491.svg"/><Relationship Id="rId4" Type="http://schemas.openxmlformats.org/officeDocument/2006/relationships/image" Target="../media/image1476.png"/><Relationship Id="rId9" Type="http://schemas.openxmlformats.org/officeDocument/2006/relationships/image" Target="../media/image1481.svg"/><Relationship Id="rId14" Type="http://schemas.openxmlformats.org/officeDocument/2006/relationships/image" Target="../media/image1486.png"/><Relationship Id="rId22" Type="http://schemas.openxmlformats.org/officeDocument/2006/relationships/image" Target="../media/image1494.png"/></Relationships>
</file>

<file path=ppt/slides/_rels/slide141.xml.rels><?xml version="1.0" encoding="UTF-8" standalone="yes"?>
<Relationships xmlns="http://schemas.openxmlformats.org/package/2006/relationships"><Relationship Id="rId8" Type="http://schemas.openxmlformats.org/officeDocument/2006/relationships/image" Target="../media/image1501.svg"/><Relationship Id="rId3" Type="http://schemas.openxmlformats.org/officeDocument/2006/relationships/image" Target="../media/image1496.png"/><Relationship Id="rId7" Type="http://schemas.openxmlformats.org/officeDocument/2006/relationships/image" Target="../media/image1500.png"/><Relationship Id="rId12" Type="http://schemas.openxmlformats.org/officeDocument/2006/relationships/image" Target="../media/image1505.sv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1499.svg"/><Relationship Id="rId11" Type="http://schemas.openxmlformats.org/officeDocument/2006/relationships/image" Target="../media/image1504.png"/><Relationship Id="rId5" Type="http://schemas.openxmlformats.org/officeDocument/2006/relationships/image" Target="../media/image1498.png"/><Relationship Id="rId10" Type="http://schemas.openxmlformats.org/officeDocument/2006/relationships/image" Target="../media/image1503.svg"/><Relationship Id="rId4" Type="http://schemas.openxmlformats.org/officeDocument/2006/relationships/image" Target="../media/image1497.svg"/><Relationship Id="rId9" Type="http://schemas.openxmlformats.org/officeDocument/2006/relationships/image" Target="../media/image1502.png"/></Relationships>
</file>

<file path=ppt/slides/_rels/slide142.xml.rels><?xml version="1.0" encoding="UTF-8" standalone="yes"?>
<Relationships xmlns="http://schemas.openxmlformats.org/package/2006/relationships"><Relationship Id="rId8" Type="http://schemas.openxmlformats.org/officeDocument/2006/relationships/image" Target="../media/image1511.svg"/><Relationship Id="rId3" Type="http://schemas.openxmlformats.org/officeDocument/2006/relationships/image" Target="../media/image1506.png"/><Relationship Id="rId7" Type="http://schemas.openxmlformats.org/officeDocument/2006/relationships/image" Target="../media/image1510.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1509.svg"/><Relationship Id="rId5" Type="http://schemas.openxmlformats.org/officeDocument/2006/relationships/image" Target="../media/image1508.png"/><Relationship Id="rId4" Type="http://schemas.openxmlformats.org/officeDocument/2006/relationships/image" Target="../media/image1507.svg"/></Relationships>
</file>

<file path=ppt/slides/_rels/slide143.xml.rels><?xml version="1.0" encoding="UTF-8" standalone="yes"?>
<Relationships xmlns="http://schemas.openxmlformats.org/package/2006/relationships"><Relationship Id="rId3" Type="http://schemas.openxmlformats.org/officeDocument/2006/relationships/image" Target="../media/image1513.svg"/><Relationship Id="rId2" Type="http://schemas.openxmlformats.org/officeDocument/2006/relationships/image" Target="../media/image1512.png"/><Relationship Id="rId1" Type="http://schemas.openxmlformats.org/officeDocument/2006/relationships/slideLayout" Target="../slideLayouts/slideLayout50.xml"/></Relationships>
</file>

<file path=ppt/slides/_rels/slide144.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15.svg"/><Relationship Id="rId2" Type="http://schemas.openxmlformats.org/officeDocument/2006/relationships/image" Target="../media/image1514.png"/><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8" Type="http://schemas.openxmlformats.org/officeDocument/2006/relationships/image" Target="../media/image1521.svg"/><Relationship Id="rId13" Type="http://schemas.openxmlformats.org/officeDocument/2006/relationships/image" Target="../media/image1526.png"/><Relationship Id="rId18" Type="http://schemas.openxmlformats.org/officeDocument/2006/relationships/image" Target="../media/image1531.svg"/><Relationship Id="rId26" Type="http://schemas.openxmlformats.org/officeDocument/2006/relationships/image" Target="../media/image1539.svg"/><Relationship Id="rId3" Type="http://schemas.openxmlformats.org/officeDocument/2006/relationships/image" Target="../media/image1516.png"/><Relationship Id="rId21" Type="http://schemas.openxmlformats.org/officeDocument/2006/relationships/image" Target="../media/image1534.png"/><Relationship Id="rId7" Type="http://schemas.openxmlformats.org/officeDocument/2006/relationships/image" Target="../media/image1520.png"/><Relationship Id="rId12" Type="http://schemas.openxmlformats.org/officeDocument/2006/relationships/image" Target="../media/image1525.svg"/><Relationship Id="rId17" Type="http://schemas.openxmlformats.org/officeDocument/2006/relationships/image" Target="../media/image1530.png"/><Relationship Id="rId25" Type="http://schemas.openxmlformats.org/officeDocument/2006/relationships/image" Target="../media/image1538.png"/><Relationship Id="rId2" Type="http://schemas.openxmlformats.org/officeDocument/2006/relationships/notesSlide" Target="../notesSlides/notesSlide17.xml"/><Relationship Id="rId16" Type="http://schemas.openxmlformats.org/officeDocument/2006/relationships/image" Target="../media/image1529.svg"/><Relationship Id="rId20" Type="http://schemas.openxmlformats.org/officeDocument/2006/relationships/image" Target="../media/image1533.svg"/><Relationship Id="rId29" Type="http://schemas.openxmlformats.org/officeDocument/2006/relationships/image" Target="../media/image1542.png"/><Relationship Id="rId1" Type="http://schemas.openxmlformats.org/officeDocument/2006/relationships/slideLayout" Target="../slideLayouts/slideLayout56.xml"/><Relationship Id="rId6" Type="http://schemas.openxmlformats.org/officeDocument/2006/relationships/image" Target="../media/image1519.svg"/><Relationship Id="rId11" Type="http://schemas.openxmlformats.org/officeDocument/2006/relationships/image" Target="../media/image1524.png"/><Relationship Id="rId24" Type="http://schemas.openxmlformats.org/officeDocument/2006/relationships/image" Target="../media/image1537.svg"/><Relationship Id="rId32" Type="http://schemas.openxmlformats.org/officeDocument/2006/relationships/image" Target="../media/image1545.svg"/><Relationship Id="rId5" Type="http://schemas.openxmlformats.org/officeDocument/2006/relationships/image" Target="../media/image1518.png"/><Relationship Id="rId15" Type="http://schemas.openxmlformats.org/officeDocument/2006/relationships/image" Target="../media/image1528.png"/><Relationship Id="rId23" Type="http://schemas.openxmlformats.org/officeDocument/2006/relationships/image" Target="../media/image1536.png"/><Relationship Id="rId28" Type="http://schemas.openxmlformats.org/officeDocument/2006/relationships/image" Target="../media/image1541.svg"/><Relationship Id="rId10" Type="http://schemas.openxmlformats.org/officeDocument/2006/relationships/image" Target="../media/image1523.svg"/><Relationship Id="rId19" Type="http://schemas.openxmlformats.org/officeDocument/2006/relationships/image" Target="../media/image1532.png"/><Relationship Id="rId31" Type="http://schemas.openxmlformats.org/officeDocument/2006/relationships/image" Target="../media/image1544.png"/><Relationship Id="rId4" Type="http://schemas.openxmlformats.org/officeDocument/2006/relationships/image" Target="../media/image1517.svg"/><Relationship Id="rId9" Type="http://schemas.openxmlformats.org/officeDocument/2006/relationships/image" Target="../media/image1522.png"/><Relationship Id="rId14" Type="http://schemas.openxmlformats.org/officeDocument/2006/relationships/image" Target="../media/image1527.svg"/><Relationship Id="rId22" Type="http://schemas.openxmlformats.org/officeDocument/2006/relationships/image" Target="../media/image1535.svg"/><Relationship Id="rId27" Type="http://schemas.openxmlformats.org/officeDocument/2006/relationships/image" Target="../media/image1540.png"/><Relationship Id="rId30" Type="http://schemas.openxmlformats.org/officeDocument/2006/relationships/image" Target="../media/image1543.svg"/></Relationships>
</file>

<file path=ppt/slides/_rels/slide147.xml.rels><?xml version="1.0" encoding="UTF-8" standalone="yes"?>
<Relationships xmlns="http://schemas.openxmlformats.org/package/2006/relationships"><Relationship Id="rId8" Type="http://schemas.openxmlformats.org/officeDocument/2006/relationships/image" Target="../media/image1552.png"/><Relationship Id="rId13" Type="http://schemas.openxmlformats.org/officeDocument/2006/relationships/image" Target="../media/image1557.svg"/><Relationship Id="rId18" Type="http://schemas.openxmlformats.org/officeDocument/2006/relationships/image" Target="../media/image1562.png"/><Relationship Id="rId3" Type="http://schemas.openxmlformats.org/officeDocument/2006/relationships/image" Target="../media/image1547.svg"/><Relationship Id="rId21" Type="http://schemas.openxmlformats.org/officeDocument/2006/relationships/image" Target="../media/image1565.svg"/><Relationship Id="rId7" Type="http://schemas.openxmlformats.org/officeDocument/2006/relationships/image" Target="../media/image1551.svg"/><Relationship Id="rId12" Type="http://schemas.openxmlformats.org/officeDocument/2006/relationships/image" Target="../media/image1556.png"/><Relationship Id="rId17" Type="http://schemas.openxmlformats.org/officeDocument/2006/relationships/image" Target="../media/image1561.svg"/><Relationship Id="rId2" Type="http://schemas.openxmlformats.org/officeDocument/2006/relationships/image" Target="../media/image1546.png"/><Relationship Id="rId16" Type="http://schemas.openxmlformats.org/officeDocument/2006/relationships/image" Target="../media/image1560.png"/><Relationship Id="rId20" Type="http://schemas.openxmlformats.org/officeDocument/2006/relationships/image" Target="../media/image1564.png"/><Relationship Id="rId1" Type="http://schemas.openxmlformats.org/officeDocument/2006/relationships/slideLayout" Target="../slideLayouts/slideLayout56.xml"/><Relationship Id="rId6" Type="http://schemas.openxmlformats.org/officeDocument/2006/relationships/image" Target="../media/image1550.png"/><Relationship Id="rId11" Type="http://schemas.openxmlformats.org/officeDocument/2006/relationships/image" Target="../media/image1555.svg"/><Relationship Id="rId5" Type="http://schemas.openxmlformats.org/officeDocument/2006/relationships/image" Target="../media/image1549.svg"/><Relationship Id="rId15" Type="http://schemas.openxmlformats.org/officeDocument/2006/relationships/image" Target="../media/image1559.svg"/><Relationship Id="rId10" Type="http://schemas.openxmlformats.org/officeDocument/2006/relationships/image" Target="../media/image1554.png"/><Relationship Id="rId19" Type="http://schemas.openxmlformats.org/officeDocument/2006/relationships/image" Target="../media/image1563.svg"/><Relationship Id="rId4" Type="http://schemas.openxmlformats.org/officeDocument/2006/relationships/image" Target="../media/image1548.png"/><Relationship Id="rId9" Type="http://schemas.openxmlformats.org/officeDocument/2006/relationships/image" Target="../media/image1553.svg"/><Relationship Id="rId14" Type="http://schemas.openxmlformats.org/officeDocument/2006/relationships/image" Target="../media/image1558.png"/></Relationships>
</file>

<file path=ppt/slides/_rels/slide148.xml.rels><?xml version="1.0" encoding="UTF-8" standalone="yes"?>
<Relationships xmlns="http://schemas.openxmlformats.org/package/2006/relationships"><Relationship Id="rId8" Type="http://schemas.openxmlformats.org/officeDocument/2006/relationships/image" Target="../media/image1570.png"/><Relationship Id="rId3" Type="http://schemas.openxmlformats.org/officeDocument/2006/relationships/image" Target="../media/image1567.svg"/><Relationship Id="rId7" Type="http://schemas.openxmlformats.org/officeDocument/2006/relationships/image" Target="../media/image1569.svg"/><Relationship Id="rId2" Type="http://schemas.openxmlformats.org/officeDocument/2006/relationships/image" Target="../media/image1566.png"/><Relationship Id="rId1" Type="http://schemas.openxmlformats.org/officeDocument/2006/relationships/slideLayout" Target="../slideLayouts/slideLayout56.xml"/><Relationship Id="rId6" Type="http://schemas.openxmlformats.org/officeDocument/2006/relationships/image" Target="../media/image1568.png"/><Relationship Id="rId11" Type="http://schemas.openxmlformats.org/officeDocument/2006/relationships/image" Target="../media/image1573.svg"/><Relationship Id="rId5" Type="http://schemas.openxmlformats.org/officeDocument/2006/relationships/image" Target="../media/image1549.svg"/><Relationship Id="rId10" Type="http://schemas.openxmlformats.org/officeDocument/2006/relationships/image" Target="../media/image1572.png"/><Relationship Id="rId4" Type="http://schemas.openxmlformats.org/officeDocument/2006/relationships/image" Target="../media/image1548.png"/><Relationship Id="rId9" Type="http://schemas.openxmlformats.org/officeDocument/2006/relationships/image" Target="../media/image1571.svg"/></Relationships>
</file>

<file path=ppt/slides/_rels/slide149.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75.svg"/><Relationship Id="rId7" Type="http://schemas.openxmlformats.org/officeDocument/2006/relationships/image" Target="../media/image1579.svg"/><Relationship Id="rId2" Type="http://schemas.openxmlformats.org/officeDocument/2006/relationships/image" Target="../media/image1574.png"/><Relationship Id="rId1" Type="http://schemas.openxmlformats.org/officeDocument/2006/relationships/slideLayout" Target="../slideLayouts/slideLayout56.xml"/><Relationship Id="rId6" Type="http://schemas.openxmlformats.org/officeDocument/2006/relationships/image" Target="../media/image1578.png"/><Relationship Id="rId5" Type="http://schemas.openxmlformats.org/officeDocument/2006/relationships/image" Target="../media/image1577.svg"/><Relationship Id="rId4" Type="http://schemas.openxmlformats.org/officeDocument/2006/relationships/image" Target="../media/image1576.png"/><Relationship Id="rId9" Type="http://schemas.openxmlformats.org/officeDocument/2006/relationships/image" Target="../media/image1581.sv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3" Type="http://schemas.openxmlformats.org/officeDocument/2006/relationships/image" Target="../media/image1593.svg"/><Relationship Id="rId18" Type="http://schemas.openxmlformats.org/officeDocument/2006/relationships/image" Target="../media/image1598.png"/><Relationship Id="rId26" Type="http://schemas.openxmlformats.org/officeDocument/2006/relationships/image" Target="../media/image1606.png"/><Relationship Id="rId39" Type="http://schemas.openxmlformats.org/officeDocument/2006/relationships/image" Target="../media/image1619.svg"/><Relationship Id="rId21" Type="http://schemas.openxmlformats.org/officeDocument/2006/relationships/image" Target="../media/image1601.svg"/><Relationship Id="rId34" Type="http://schemas.openxmlformats.org/officeDocument/2006/relationships/image" Target="../media/image1614.png"/><Relationship Id="rId7" Type="http://schemas.openxmlformats.org/officeDocument/2006/relationships/image" Target="../media/image1587.svg"/><Relationship Id="rId2" Type="http://schemas.openxmlformats.org/officeDocument/2006/relationships/image" Target="../media/image1582.png"/><Relationship Id="rId16" Type="http://schemas.openxmlformats.org/officeDocument/2006/relationships/image" Target="../media/image1596.png"/><Relationship Id="rId20" Type="http://schemas.openxmlformats.org/officeDocument/2006/relationships/image" Target="../media/image1600.png"/><Relationship Id="rId29" Type="http://schemas.openxmlformats.org/officeDocument/2006/relationships/image" Target="../media/image1609.svg"/><Relationship Id="rId41" Type="http://schemas.openxmlformats.org/officeDocument/2006/relationships/image" Target="../media/image1621.svg"/><Relationship Id="rId1" Type="http://schemas.openxmlformats.org/officeDocument/2006/relationships/slideLayout" Target="../slideLayouts/slideLayout56.xml"/><Relationship Id="rId6" Type="http://schemas.openxmlformats.org/officeDocument/2006/relationships/image" Target="../media/image1586.png"/><Relationship Id="rId11" Type="http://schemas.openxmlformats.org/officeDocument/2006/relationships/image" Target="../media/image1591.svg"/><Relationship Id="rId24" Type="http://schemas.openxmlformats.org/officeDocument/2006/relationships/image" Target="../media/image1604.png"/><Relationship Id="rId32" Type="http://schemas.openxmlformats.org/officeDocument/2006/relationships/image" Target="../media/image1612.png"/><Relationship Id="rId37" Type="http://schemas.openxmlformats.org/officeDocument/2006/relationships/image" Target="../media/image1617.svg"/><Relationship Id="rId40" Type="http://schemas.openxmlformats.org/officeDocument/2006/relationships/image" Target="../media/image1620.png"/><Relationship Id="rId5" Type="http://schemas.openxmlformats.org/officeDocument/2006/relationships/image" Target="../media/image1585.svg"/><Relationship Id="rId15" Type="http://schemas.openxmlformats.org/officeDocument/2006/relationships/image" Target="../media/image1595.svg"/><Relationship Id="rId23" Type="http://schemas.openxmlformats.org/officeDocument/2006/relationships/image" Target="../media/image1603.svg"/><Relationship Id="rId28" Type="http://schemas.openxmlformats.org/officeDocument/2006/relationships/image" Target="../media/image1608.png"/><Relationship Id="rId36" Type="http://schemas.openxmlformats.org/officeDocument/2006/relationships/image" Target="../media/image1616.png"/><Relationship Id="rId10" Type="http://schemas.openxmlformats.org/officeDocument/2006/relationships/image" Target="../media/image1590.png"/><Relationship Id="rId19" Type="http://schemas.openxmlformats.org/officeDocument/2006/relationships/image" Target="../media/image1599.svg"/><Relationship Id="rId31" Type="http://schemas.openxmlformats.org/officeDocument/2006/relationships/image" Target="../media/image1611.svg"/><Relationship Id="rId4" Type="http://schemas.openxmlformats.org/officeDocument/2006/relationships/image" Target="../media/image1584.png"/><Relationship Id="rId9" Type="http://schemas.openxmlformats.org/officeDocument/2006/relationships/image" Target="../media/image1589.svg"/><Relationship Id="rId14" Type="http://schemas.openxmlformats.org/officeDocument/2006/relationships/image" Target="../media/image1594.png"/><Relationship Id="rId22" Type="http://schemas.openxmlformats.org/officeDocument/2006/relationships/image" Target="../media/image1602.png"/><Relationship Id="rId27" Type="http://schemas.openxmlformats.org/officeDocument/2006/relationships/image" Target="../media/image1607.svg"/><Relationship Id="rId30" Type="http://schemas.openxmlformats.org/officeDocument/2006/relationships/image" Target="../media/image1610.png"/><Relationship Id="rId35" Type="http://schemas.openxmlformats.org/officeDocument/2006/relationships/image" Target="../media/image1615.svg"/><Relationship Id="rId8" Type="http://schemas.openxmlformats.org/officeDocument/2006/relationships/image" Target="../media/image1588.png"/><Relationship Id="rId3" Type="http://schemas.openxmlformats.org/officeDocument/2006/relationships/image" Target="../media/image1583.svg"/><Relationship Id="rId12" Type="http://schemas.openxmlformats.org/officeDocument/2006/relationships/image" Target="../media/image1592.png"/><Relationship Id="rId17" Type="http://schemas.openxmlformats.org/officeDocument/2006/relationships/image" Target="../media/image1597.svg"/><Relationship Id="rId25" Type="http://schemas.openxmlformats.org/officeDocument/2006/relationships/image" Target="../media/image1605.svg"/><Relationship Id="rId33" Type="http://schemas.openxmlformats.org/officeDocument/2006/relationships/image" Target="../media/image1613.svg"/><Relationship Id="rId38" Type="http://schemas.openxmlformats.org/officeDocument/2006/relationships/image" Target="../media/image1618.png"/></Relationships>
</file>

<file path=ppt/slides/_rels/slide151.xml.rels><?xml version="1.0" encoding="UTF-8" standalone="yes"?>
<Relationships xmlns="http://schemas.openxmlformats.org/package/2006/relationships"><Relationship Id="rId13" Type="http://schemas.openxmlformats.org/officeDocument/2006/relationships/image" Target="../media/image1633.svg"/><Relationship Id="rId18" Type="http://schemas.openxmlformats.org/officeDocument/2006/relationships/image" Target="../media/image1638.png"/><Relationship Id="rId26" Type="http://schemas.openxmlformats.org/officeDocument/2006/relationships/image" Target="../media/image32.png"/><Relationship Id="rId39" Type="http://schemas.openxmlformats.org/officeDocument/2006/relationships/image" Target="../media/image1657.svg"/><Relationship Id="rId21" Type="http://schemas.openxmlformats.org/officeDocument/2006/relationships/image" Target="../media/image1641.svg"/><Relationship Id="rId34" Type="http://schemas.openxmlformats.org/officeDocument/2006/relationships/image" Target="../media/image1652.png"/><Relationship Id="rId42" Type="http://schemas.openxmlformats.org/officeDocument/2006/relationships/image" Target="../media/image1660.png"/><Relationship Id="rId47" Type="http://schemas.openxmlformats.org/officeDocument/2006/relationships/image" Target="../media/image1665.svg"/><Relationship Id="rId50" Type="http://schemas.openxmlformats.org/officeDocument/2006/relationships/image" Target="../media/image1668.png"/><Relationship Id="rId7" Type="http://schemas.openxmlformats.org/officeDocument/2006/relationships/image" Target="../media/image1627.svg"/><Relationship Id="rId2" Type="http://schemas.openxmlformats.org/officeDocument/2006/relationships/image" Target="../media/image1622.png"/><Relationship Id="rId16" Type="http://schemas.openxmlformats.org/officeDocument/2006/relationships/image" Target="../media/image1636.png"/><Relationship Id="rId29" Type="http://schemas.openxmlformats.org/officeDocument/2006/relationships/image" Target="../media/image1647.svg"/><Relationship Id="rId11" Type="http://schemas.openxmlformats.org/officeDocument/2006/relationships/image" Target="../media/image1631.svg"/><Relationship Id="rId24" Type="http://schemas.openxmlformats.org/officeDocument/2006/relationships/image" Target="../media/image1644.png"/><Relationship Id="rId32" Type="http://schemas.openxmlformats.org/officeDocument/2006/relationships/image" Target="../media/image1650.png"/><Relationship Id="rId37" Type="http://schemas.openxmlformats.org/officeDocument/2006/relationships/image" Target="../media/image1655.svg"/><Relationship Id="rId40" Type="http://schemas.openxmlformats.org/officeDocument/2006/relationships/image" Target="../media/image1658.png"/><Relationship Id="rId45" Type="http://schemas.openxmlformats.org/officeDocument/2006/relationships/image" Target="../media/image1663.svg"/><Relationship Id="rId5" Type="http://schemas.openxmlformats.org/officeDocument/2006/relationships/image" Target="../media/image1625.svg"/><Relationship Id="rId15" Type="http://schemas.openxmlformats.org/officeDocument/2006/relationships/image" Target="../media/image1635.svg"/><Relationship Id="rId23" Type="http://schemas.openxmlformats.org/officeDocument/2006/relationships/image" Target="../media/image1643.svg"/><Relationship Id="rId28" Type="http://schemas.openxmlformats.org/officeDocument/2006/relationships/image" Target="../media/image1646.png"/><Relationship Id="rId36" Type="http://schemas.openxmlformats.org/officeDocument/2006/relationships/image" Target="../media/image1654.png"/><Relationship Id="rId49" Type="http://schemas.openxmlformats.org/officeDocument/2006/relationships/image" Target="../media/image1667.svg"/><Relationship Id="rId10" Type="http://schemas.openxmlformats.org/officeDocument/2006/relationships/image" Target="../media/image1630.png"/><Relationship Id="rId19" Type="http://schemas.openxmlformats.org/officeDocument/2006/relationships/image" Target="../media/image1639.svg"/><Relationship Id="rId31" Type="http://schemas.openxmlformats.org/officeDocument/2006/relationships/image" Target="../media/image1649.svg"/><Relationship Id="rId44" Type="http://schemas.openxmlformats.org/officeDocument/2006/relationships/image" Target="../media/image1662.png"/><Relationship Id="rId4" Type="http://schemas.openxmlformats.org/officeDocument/2006/relationships/image" Target="../media/image1624.png"/><Relationship Id="rId9" Type="http://schemas.openxmlformats.org/officeDocument/2006/relationships/image" Target="../media/image1629.svg"/><Relationship Id="rId14" Type="http://schemas.openxmlformats.org/officeDocument/2006/relationships/image" Target="../media/image1634.png"/><Relationship Id="rId22" Type="http://schemas.openxmlformats.org/officeDocument/2006/relationships/image" Target="../media/image1642.png"/><Relationship Id="rId27" Type="http://schemas.openxmlformats.org/officeDocument/2006/relationships/image" Target="../media/image33.svg"/><Relationship Id="rId30" Type="http://schemas.openxmlformats.org/officeDocument/2006/relationships/image" Target="../media/image1648.png"/><Relationship Id="rId35" Type="http://schemas.openxmlformats.org/officeDocument/2006/relationships/image" Target="../media/image1653.svg"/><Relationship Id="rId43" Type="http://schemas.openxmlformats.org/officeDocument/2006/relationships/image" Target="../media/image1661.svg"/><Relationship Id="rId48" Type="http://schemas.openxmlformats.org/officeDocument/2006/relationships/image" Target="../media/image1666.png"/><Relationship Id="rId8" Type="http://schemas.openxmlformats.org/officeDocument/2006/relationships/image" Target="../media/image1628.png"/><Relationship Id="rId51" Type="http://schemas.openxmlformats.org/officeDocument/2006/relationships/image" Target="../media/image1669.svg"/><Relationship Id="rId3" Type="http://schemas.openxmlformats.org/officeDocument/2006/relationships/image" Target="../media/image1623.svg"/><Relationship Id="rId12" Type="http://schemas.openxmlformats.org/officeDocument/2006/relationships/image" Target="../media/image1632.png"/><Relationship Id="rId17" Type="http://schemas.openxmlformats.org/officeDocument/2006/relationships/image" Target="../media/image1637.svg"/><Relationship Id="rId25" Type="http://schemas.openxmlformats.org/officeDocument/2006/relationships/image" Target="../media/image1645.svg"/><Relationship Id="rId33" Type="http://schemas.openxmlformats.org/officeDocument/2006/relationships/image" Target="../media/image1651.svg"/><Relationship Id="rId38" Type="http://schemas.openxmlformats.org/officeDocument/2006/relationships/image" Target="../media/image1656.png"/><Relationship Id="rId46" Type="http://schemas.openxmlformats.org/officeDocument/2006/relationships/image" Target="../media/image1664.png"/><Relationship Id="rId20" Type="http://schemas.openxmlformats.org/officeDocument/2006/relationships/image" Target="../media/image1640.png"/><Relationship Id="rId41" Type="http://schemas.openxmlformats.org/officeDocument/2006/relationships/image" Target="../media/image1659.svg"/><Relationship Id="rId1" Type="http://schemas.openxmlformats.org/officeDocument/2006/relationships/slideLayout" Target="../slideLayouts/slideLayout57.xml"/><Relationship Id="rId6" Type="http://schemas.openxmlformats.org/officeDocument/2006/relationships/image" Target="../media/image1626.png"/></Relationships>
</file>

<file path=ppt/slides/_rels/slide152.xml.rels><?xml version="1.0" encoding="UTF-8" standalone="yes"?>
<Relationships xmlns="http://schemas.openxmlformats.org/package/2006/relationships"><Relationship Id="rId8" Type="http://schemas.openxmlformats.org/officeDocument/2006/relationships/image" Target="../media/image1676.png"/><Relationship Id="rId13" Type="http://schemas.openxmlformats.org/officeDocument/2006/relationships/image" Target="../media/image1681.svg"/><Relationship Id="rId3" Type="http://schemas.openxmlformats.org/officeDocument/2006/relationships/image" Target="../media/image1671.svg"/><Relationship Id="rId7" Type="http://schemas.openxmlformats.org/officeDocument/2006/relationships/image" Target="../media/image1675.svg"/><Relationship Id="rId12" Type="http://schemas.openxmlformats.org/officeDocument/2006/relationships/image" Target="../media/image1680.png"/><Relationship Id="rId17" Type="http://schemas.openxmlformats.org/officeDocument/2006/relationships/image" Target="../media/image1685.svg"/><Relationship Id="rId2" Type="http://schemas.openxmlformats.org/officeDocument/2006/relationships/image" Target="../media/image1670.png"/><Relationship Id="rId16" Type="http://schemas.openxmlformats.org/officeDocument/2006/relationships/image" Target="../media/image1684.png"/><Relationship Id="rId1" Type="http://schemas.openxmlformats.org/officeDocument/2006/relationships/slideLayout" Target="../slideLayouts/slideLayout56.xml"/><Relationship Id="rId6" Type="http://schemas.openxmlformats.org/officeDocument/2006/relationships/image" Target="../media/image1674.png"/><Relationship Id="rId11" Type="http://schemas.openxmlformats.org/officeDocument/2006/relationships/image" Target="../media/image1679.svg"/><Relationship Id="rId5" Type="http://schemas.openxmlformats.org/officeDocument/2006/relationships/image" Target="../media/image1673.svg"/><Relationship Id="rId15" Type="http://schemas.openxmlformats.org/officeDocument/2006/relationships/image" Target="../media/image1683.svg"/><Relationship Id="rId10" Type="http://schemas.openxmlformats.org/officeDocument/2006/relationships/image" Target="../media/image1678.png"/><Relationship Id="rId4" Type="http://schemas.openxmlformats.org/officeDocument/2006/relationships/image" Target="../media/image1672.png"/><Relationship Id="rId9" Type="http://schemas.openxmlformats.org/officeDocument/2006/relationships/image" Target="../media/image1677.svg"/><Relationship Id="rId14" Type="http://schemas.openxmlformats.org/officeDocument/2006/relationships/image" Target="../media/image16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svg"/><Relationship Id="rId7"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Layout" Target="../slideLayouts/slideLayout4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8.svg"/><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36.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3.xml"/><Relationship Id="rId18" Type="http://schemas.openxmlformats.org/officeDocument/2006/relationships/slide" Target="slide91.xml"/><Relationship Id="rId26" Type="http://schemas.openxmlformats.org/officeDocument/2006/relationships/slide" Target="slide131.xml"/><Relationship Id="rId3" Type="http://schemas.openxmlformats.org/officeDocument/2006/relationships/slide" Target="slide30.xml"/><Relationship Id="rId21" Type="http://schemas.openxmlformats.org/officeDocument/2006/relationships/slide" Target="slide102.xml"/><Relationship Id="rId7" Type="http://schemas.openxmlformats.org/officeDocument/2006/relationships/slide" Target="slide50.xml"/><Relationship Id="rId12" Type="http://schemas.openxmlformats.org/officeDocument/2006/relationships/slide" Target="slide61.xml"/><Relationship Id="rId17" Type="http://schemas.openxmlformats.org/officeDocument/2006/relationships/slide" Target="slide89.xml"/><Relationship Id="rId25" Type="http://schemas.openxmlformats.org/officeDocument/2006/relationships/slide" Target="slide129.xml"/><Relationship Id="rId2" Type="http://schemas.openxmlformats.org/officeDocument/2006/relationships/slide" Target="slide22.xml"/><Relationship Id="rId16" Type="http://schemas.openxmlformats.org/officeDocument/2006/relationships/slide" Target="slide83.xml"/><Relationship Id="rId20" Type="http://schemas.openxmlformats.org/officeDocument/2006/relationships/slide" Target="slide95.xml"/><Relationship Id="rId29" Type="http://schemas.openxmlformats.org/officeDocument/2006/relationships/slide" Target="slide143.xml"/><Relationship Id="rId1" Type="http://schemas.openxmlformats.org/officeDocument/2006/relationships/slideLayout" Target="../slideLayouts/slideLayout40.xml"/><Relationship Id="rId6" Type="http://schemas.openxmlformats.org/officeDocument/2006/relationships/slide" Target="slide39.xml"/><Relationship Id="rId11" Type="http://schemas.openxmlformats.org/officeDocument/2006/relationships/slide" Target="slide68.xml"/><Relationship Id="rId24" Type="http://schemas.openxmlformats.org/officeDocument/2006/relationships/slide" Target="slide119.xml"/><Relationship Id="rId5" Type="http://schemas.openxmlformats.org/officeDocument/2006/relationships/slide" Target="slide35.xml"/><Relationship Id="rId15" Type="http://schemas.openxmlformats.org/officeDocument/2006/relationships/slide" Target="slide77.xml"/><Relationship Id="rId23" Type="http://schemas.openxmlformats.org/officeDocument/2006/relationships/slide" Target="slide122.xml"/><Relationship Id="rId28" Type="http://schemas.openxmlformats.org/officeDocument/2006/relationships/slide" Target="slide135.xml"/><Relationship Id="rId10" Type="http://schemas.openxmlformats.org/officeDocument/2006/relationships/slide" Target="slide60.xml"/><Relationship Id="rId19" Type="http://schemas.openxmlformats.org/officeDocument/2006/relationships/slide" Target="slide93.xml"/><Relationship Id="rId4" Type="http://schemas.openxmlformats.org/officeDocument/2006/relationships/slide" Target="slide28.xml"/><Relationship Id="rId9" Type="http://schemas.openxmlformats.org/officeDocument/2006/relationships/slide" Target="slide57.xml"/><Relationship Id="rId14" Type="http://schemas.openxmlformats.org/officeDocument/2006/relationships/slide" Target="slide74.xml"/><Relationship Id="rId22" Type="http://schemas.openxmlformats.org/officeDocument/2006/relationships/slide" Target="slide112.xml"/><Relationship Id="rId27" Type="http://schemas.openxmlformats.org/officeDocument/2006/relationships/slide" Target="slide133.xml"/><Relationship Id="rId30" Type="http://schemas.openxmlformats.org/officeDocument/2006/relationships/slide" Target="slide1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8.sv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2.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16.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9.svg"/><Relationship Id="rId15" Type="http://schemas.openxmlformats.org/officeDocument/2006/relationships/image" Target="../media/image25.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15.png"/><Relationship Id="rId19" Type="http://schemas.openxmlformats.org/officeDocument/2006/relationships/image" Target="../media/image47.svg"/><Relationship Id="rId31" Type="http://schemas.openxmlformats.org/officeDocument/2006/relationships/image" Target="../media/image59.svg"/><Relationship Id="rId4" Type="http://schemas.openxmlformats.org/officeDocument/2006/relationships/image" Target="../media/image38.png"/><Relationship Id="rId9" Type="http://schemas.openxmlformats.org/officeDocument/2006/relationships/image" Target="../media/image22.svg"/><Relationship Id="rId14" Type="http://schemas.openxmlformats.org/officeDocument/2006/relationships/image" Target="../media/image24.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4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29.svg"/><Relationship Id="rId7" Type="http://schemas.openxmlformats.org/officeDocument/2006/relationships/image" Target="../media/image83.sv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4.svg"/><Relationship Id="rId5" Type="http://schemas.openxmlformats.org/officeDocument/2006/relationships/image" Target="../media/image81.svg"/><Relationship Id="rId19" Type="http://schemas.openxmlformats.org/officeDocument/2006/relationships/image" Target="../media/image95.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56" Type="http://schemas.openxmlformats.org/officeDocument/2006/relationships/image" Target="../media/image130.png"/><Relationship Id="rId8" Type="http://schemas.openxmlformats.org/officeDocument/2006/relationships/image" Target="../media/image84.png"/><Relationship Id="rId51" Type="http://schemas.openxmlformats.org/officeDocument/2006/relationships/image" Target="../media/image127.svg"/><Relationship Id="rId3" Type="http://schemas.openxmlformats.org/officeDocument/2006/relationships/image" Target="../media/image79.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28.png"/><Relationship Id="rId1" Type="http://schemas.openxmlformats.org/officeDocument/2006/relationships/slideLayout" Target="../slideLayouts/slideLayout48.xml"/><Relationship Id="rId6" Type="http://schemas.openxmlformats.org/officeDocument/2006/relationships/image" Target="../media/image82.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 Id="rId57" Type="http://schemas.openxmlformats.org/officeDocument/2006/relationships/image" Target="../media/image131.svg"/><Relationship Id="rId10" Type="http://schemas.openxmlformats.org/officeDocument/2006/relationships/image" Target="../media/image86.pn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3.png"/></Relationships>
</file>

<file path=ppt/slides/_rels/slide27.xml.rels><?xml version="1.0" encoding="UTF-8" standalone="yes"?>
<Relationships xmlns="http://schemas.openxmlformats.org/package/2006/relationships"><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9" Type="http://schemas.openxmlformats.org/officeDocument/2006/relationships/image" Target="../media/image167.svg"/><Relationship Id="rId21" Type="http://schemas.openxmlformats.org/officeDocument/2006/relationships/image" Target="../media/image149.svg"/><Relationship Id="rId34" Type="http://schemas.openxmlformats.org/officeDocument/2006/relationships/image" Target="../media/image162.png"/><Relationship Id="rId42" Type="http://schemas.openxmlformats.org/officeDocument/2006/relationships/image" Target="../media/image170.png"/><Relationship Id="rId7" Type="http://schemas.openxmlformats.org/officeDocument/2006/relationships/image" Target="../media/image135.svg"/><Relationship Id="rId2" Type="http://schemas.openxmlformats.org/officeDocument/2006/relationships/image" Target="../media/image78.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svg"/><Relationship Id="rId41" Type="http://schemas.openxmlformats.org/officeDocument/2006/relationships/image" Target="../media/image169.sv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svg"/><Relationship Id="rId40" Type="http://schemas.openxmlformats.org/officeDocument/2006/relationships/image" Target="../media/image168.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svg"/><Relationship Id="rId30" Type="http://schemas.openxmlformats.org/officeDocument/2006/relationships/image" Target="../media/image158.png"/><Relationship Id="rId35" Type="http://schemas.openxmlformats.org/officeDocument/2006/relationships/image" Target="../media/image163.svg"/><Relationship Id="rId43" Type="http://schemas.openxmlformats.org/officeDocument/2006/relationships/image" Target="../media/image171.svg"/><Relationship Id="rId8" Type="http://schemas.openxmlformats.org/officeDocument/2006/relationships/image" Target="../media/image136.png"/><Relationship Id="rId3" Type="http://schemas.openxmlformats.org/officeDocument/2006/relationships/image" Target="../media/image79.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33" Type="http://schemas.openxmlformats.org/officeDocument/2006/relationships/image" Target="../media/image161.svg"/><Relationship Id="rId38" Type="http://schemas.openxmlformats.org/officeDocument/2006/relationships/image" Target="../media/image166.png"/></Relationships>
</file>

<file path=ppt/slides/_rels/slide28.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 Type="http://schemas.openxmlformats.org/officeDocument/2006/relationships/notesSlide" Target="../notesSlides/notesSlide7.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51.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svg"/><Relationship Id="rId7" Type="http://schemas.openxmlformats.org/officeDocument/2006/relationships/image" Target="../media/image197.svg"/><Relationship Id="rId2" Type="http://schemas.openxmlformats.org/officeDocument/2006/relationships/image" Target="../media/image192.png"/><Relationship Id="rId1" Type="http://schemas.openxmlformats.org/officeDocument/2006/relationships/slideLayout" Target="../slideLayouts/slideLayout51.xml"/><Relationship Id="rId6" Type="http://schemas.openxmlformats.org/officeDocument/2006/relationships/image" Target="../media/image196.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svg"/></Relationships>
</file>

<file path=ppt/slides/_rels/slide31.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26" Type="http://schemas.openxmlformats.org/officeDocument/2006/relationships/image" Target="../media/image223.svg"/><Relationship Id="rId3" Type="http://schemas.openxmlformats.org/officeDocument/2006/relationships/image" Target="../media/image200.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5" Type="http://schemas.openxmlformats.org/officeDocument/2006/relationships/image" Target="../media/image222.png"/><Relationship Id="rId2" Type="http://schemas.openxmlformats.org/officeDocument/2006/relationships/notesSlide" Target="../notesSlides/notesSlide8.xml"/><Relationship Id="rId16" Type="http://schemas.openxmlformats.org/officeDocument/2006/relationships/image" Target="../media/image213.svg"/><Relationship Id="rId20" Type="http://schemas.openxmlformats.org/officeDocument/2006/relationships/image" Target="../media/image217.svg"/><Relationship Id="rId29" Type="http://schemas.openxmlformats.org/officeDocument/2006/relationships/image" Target="../media/image226.png"/><Relationship Id="rId1" Type="http://schemas.openxmlformats.org/officeDocument/2006/relationships/slideLayout" Target="../slideLayouts/slideLayout51.xml"/><Relationship Id="rId6" Type="http://schemas.openxmlformats.org/officeDocument/2006/relationships/image" Target="../media/image203.svg"/><Relationship Id="rId11" Type="http://schemas.openxmlformats.org/officeDocument/2006/relationships/image" Target="../media/image208.png"/><Relationship Id="rId24" Type="http://schemas.openxmlformats.org/officeDocument/2006/relationships/image" Target="../media/image221.svg"/><Relationship Id="rId32" Type="http://schemas.openxmlformats.org/officeDocument/2006/relationships/image" Target="../media/image229.sv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20.png"/><Relationship Id="rId28" Type="http://schemas.openxmlformats.org/officeDocument/2006/relationships/image" Target="../media/image225.svg"/><Relationship Id="rId10" Type="http://schemas.openxmlformats.org/officeDocument/2006/relationships/image" Target="../media/image207.svg"/><Relationship Id="rId19" Type="http://schemas.openxmlformats.org/officeDocument/2006/relationships/image" Target="../media/image216.png"/><Relationship Id="rId31" Type="http://schemas.openxmlformats.org/officeDocument/2006/relationships/image" Target="../media/image228.png"/><Relationship Id="rId4" Type="http://schemas.openxmlformats.org/officeDocument/2006/relationships/image" Target="../media/image201.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 Id="rId27" Type="http://schemas.openxmlformats.org/officeDocument/2006/relationships/image" Target="../media/image224.png"/><Relationship Id="rId30" Type="http://schemas.openxmlformats.org/officeDocument/2006/relationships/image" Target="../media/image227.svg"/></Relationships>
</file>

<file path=ppt/slides/_rels/slide3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29.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28.png"/><Relationship Id="rId1" Type="http://schemas.openxmlformats.org/officeDocument/2006/relationships/slideLayout" Target="../slideLayouts/slideLayout51.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51.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4.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svg"/><Relationship Id="rId3" Type="http://schemas.openxmlformats.org/officeDocument/2006/relationships/image" Target="../media/image265.svg"/><Relationship Id="rId7" Type="http://schemas.openxmlformats.org/officeDocument/2006/relationships/image" Target="../media/image269.svg"/><Relationship Id="rId12" Type="http://schemas.openxmlformats.org/officeDocument/2006/relationships/image" Target="../media/image274.png"/><Relationship Id="rId17" Type="http://schemas.openxmlformats.org/officeDocument/2006/relationships/image" Target="../media/image279.svg"/><Relationship Id="rId2" Type="http://schemas.openxmlformats.org/officeDocument/2006/relationships/image" Target="../media/image264.png"/><Relationship Id="rId16" Type="http://schemas.openxmlformats.org/officeDocument/2006/relationships/image" Target="../media/image278.png"/><Relationship Id="rId1" Type="http://schemas.openxmlformats.org/officeDocument/2006/relationships/slideLayout" Target="../slideLayouts/slideLayout51.xml"/><Relationship Id="rId6" Type="http://schemas.openxmlformats.org/officeDocument/2006/relationships/image" Target="../media/image268.png"/><Relationship Id="rId11" Type="http://schemas.openxmlformats.org/officeDocument/2006/relationships/image" Target="../media/image273.svg"/><Relationship Id="rId5" Type="http://schemas.openxmlformats.org/officeDocument/2006/relationships/image" Target="../media/image267.svg"/><Relationship Id="rId15" Type="http://schemas.openxmlformats.org/officeDocument/2006/relationships/image" Target="../media/image277.sv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svg"/><Relationship Id="rId14" Type="http://schemas.openxmlformats.org/officeDocument/2006/relationships/image" Target="../media/image276.png"/></Relationships>
</file>

<file path=ppt/slides/_rels/slide35.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54.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7.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54.xml"/><Relationship Id="rId6" Type="http://schemas.openxmlformats.org/officeDocument/2006/relationships/image" Target="../media/image306.png"/><Relationship Id="rId11" Type="http://schemas.openxmlformats.org/officeDocument/2006/relationships/image" Target="../media/image311.sv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3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svg"/><Relationship Id="rId7" Type="http://schemas.openxmlformats.org/officeDocument/2006/relationships/image" Target="../media/image329.svg"/><Relationship Id="rId2" Type="http://schemas.openxmlformats.org/officeDocument/2006/relationships/image" Target="../media/image324.png"/><Relationship Id="rId1" Type="http://schemas.openxmlformats.org/officeDocument/2006/relationships/slideLayout" Target="../slideLayouts/slideLayout54.xml"/><Relationship Id="rId6" Type="http://schemas.openxmlformats.org/officeDocument/2006/relationships/image" Target="../media/image328.png"/><Relationship Id="rId5" Type="http://schemas.openxmlformats.org/officeDocument/2006/relationships/image" Target="../media/image327.svg"/><Relationship Id="rId4" Type="http://schemas.openxmlformats.org/officeDocument/2006/relationships/image" Target="../media/image326.png"/><Relationship Id="rId9" Type="http://schemas.openxmlformats.org/officeDocument/2006/relationships/image" Target="../media/image331.svg"/></Relationships>
</file>

<file path=ppt/slides/_rels/slide39.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svg"/><Relationship Id="rId7" Type="http://schemas.openxmlformats.org/officeDocument/2006/relationships/image" Target="../media/image339.svg"/><Relationship Id="rId2" Type="http://schemas.openxmlformats.org/officeDocument/2006/relationships/image" Target="../media/image334.png"/><Relationship Id="rId1" Type="http://schemas.openxmlformats.org/officeDocument/2006/relationships/slideLayout" Target="../slideLayouts/slideLayout69.xml"/><Relationship Id="rId6" Type="http://schemas.openxmlformats.org/officeDocument/2006/relationships/image" Target="../media/image338.png"/><Relationship Id="rId5" Type="http://schemas.openxmlformats.org/officeDocument/2006/relationships/image" Target="../media/image337.svg"/><Relationship Id="rId4" Type="http://schemas.openxmlformats.org/officeDocument/2006/relationships/image" Target="../media/image336.png"/><Relationship Id="rId9" Type="http://schemas.openxmlformats.org/officeDocument/2006/relationships/image" Target="../media/image341.svg"/></Relationships>
</file>

<file path=ppt/slides/_rels/slide41.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image" Target="../media/image343.svg"/><Relationship Id="rId21" Type="http://schemas.openxmlformats.org/officeDocument/2006/relationships/image" Target="../media/image361.svg"/><Relationship Id="rId7" Type="http://schemas.openxmlformats.org/officeDocument/2006/relationships/image" Target="../media/image347.svg"/><Relationship Id="rId12" Type="http://schemas.openxmlformats.org/officeDocument/2006/relationships/image" Target="../media/image352.png"/><Relationship Id="rId17" Type="http://schemas.openxmlformats.org/officeDocument/2006/relationships/image" Target="../media/image357.svg"/><Relationship Id="rId25" Type="http://schemas.openxmlformats.org/officeDocument/2006/relationships/image" Target="../media/image365.svg"/><Relationship Id="rId2" Type="http://schemas.openxmlformats.org/officeDocument/2006/relationships/image" Target="../media/image342.png"/><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69.xml"/><Relationship Id="rId6" Type="http://schemas.openxmlformats.org/officeDocument/2006/relationships/image" Target="../media/image346.png"/><Relationship Id="rId11" Type="http://schemas.openxmlformats.org/officeDocument/2006/relationships/image" Target="../media/image351.svg"/><Relationship Id="rId24" Type="http://schemas.openxmlformats.org/officeDocument/2006/relationships/image" Target="../media/image364.png"/><Relationship Id="rId5" Type="http://schemas.openxmlformats.org/officeDocument/2006/relationships/image" Target="../media/image345.svg"/><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image" Target="../media/image350.png"/><Relationship Id="rId19" Type="http://schemas.openxmlformats.org/officeDocument/2006/relationships/image" Target="../media/image359.svg"/><Relationship Id="rId4" Type="http://schemas.openxmlformats.org/officeDocument/2006/relationships/image" Target="../media/image344.png"/><Relationship Id="rId9" Type="http://schemas.openxmlformats.org/officeDocument/2006/relationships/image" Target="../media/image349.svg"/><Relationship Id="rId14" Type="http://schemas.openxmlformats.org/officeDocument/2006/relationships/image" Target="../media/image354.png"/><Relationship Id="rId22" Type="http://schemas.openxmlformats.org/officeDocument/2006/relationships/image" Target="../media/image362.png"/></Relationships>
</file>

<file path=ppt/slides/_rels/slide42.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svg"/><Relationship Id="rId7" Type="http://schemas.openxmlformats.org/officeDocument/2006/relationships/image" Target="../media/image371.svg"/><Relationship Id="rId2" Type="http://schemas.openxmlformats.org/officeDocument/2006/relationships/image" Target="../media/image366.png"/><Relationship Id="rId1" Type="http://schemas.openxmlformats.org/officeDocument/2006/relationships/slideLayout" Target="../slideLayouts/slideLayout69.xml"/><Relationship Id="rId6" Type="http://schemas.openxmlformats.org/officeDocument/2006/relationships/image" Target="../media/image370.png"/><Relationship Id="rId11" Type="http://schemas.openxmlformats.org/officeDocument/2006/relationships/image" Target="../media/image375.svg"/><Relationship Id="rId5" Type="http://schemas.openxmlformats.org/officeDocument/2006/relationships/image" Target="../media/image369.sv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svg"/></Relationships>
</file>

<file path=ppt/slides/_rels/slide43.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sv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69.xml"/><Relationship Id="rId6" Type="http://schemas.openxmlformats.org/officeDocument/2006/relationships/image" Target="../media/image380.png"/><Relationship Id="rId5" Type="http://schemas.openxmlformats.org/officeDocument/2006/relationships/image" Target="../media/image379.svg"/><Relationship Id="rId4" Type="http://schemas.openxmlformats.org/officeDocument/2006/relationships/image" Target="../media/image378.png"/><Relationship Id="rId9" Type="http://schemas.openxmlformats.org/officeDocument/2006/relationships/image" Target="../media/image383.svg"/></Relationships>
</file>

<file path=ppt/slides/_rels/slide44.xml.rels><?xml version="1.0" encoding="UTF-8" standalone="yes"?>
<Relationships xmlns="http://schemas.openxmlformats.org/package/2006/relationships"><Relationship Id="rId3" Type="http://schemas.openxmlformats.org/officeDocument/2006/relationships/image" Target="../media/image385.svg"/><Relationship Id="rId2" Type="http://schemas.openxmlformats.org/officeDocument/2006/relationships/image" Target="../media/image384.png"/><Relationship Id="rId1" Type="http://schemas.openxmlformats.org/officeDocument/2006/relationships/slideLayout" Target="../slideLayouts/slideLayout69.xml"/><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slides/_rels/slide45.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svg"/><Relationship Id="rId7" Type="http://schemas.openxmlformats.org/officeDocument/2006/relationships/image" Target="../media/image394.svg"/><Relationship Id="rId2" Type="http://schemas.openxmlformats.org/officeDocument/2006/relationships/image" Target="../media/image389.png"/><Relationship Id="rId1" Type="http://schemas.openxmlformats.org/officeDocument/2006/relationships/slideLayout" Target="../slideLayouts/slideLayout69.xml"/><Relationship Id="rId6" Type="http://schemas.openxmlformats.org/officeDocument/2006/relationships/image" Target="../media/image393.png"/><Relationship Id="rId5" Type="http://schemas.openxmlformats.org/officeDocument/2006/relationships/image" Target="../media/image392.svg"/><Relationship Id="rId4" Type="http://schemas.openxmlformats.org/officeDocument/2006/relationships/image" Target="../media/image391.png"/><Relationship Id="rId9" Type="http://schemas.openxmlformats.org/officeDocument/2006/relationships/image" Target="../media/image396.sv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svg"/><Relationship Id="rId7" Type="http://schemas.openxmlformats.org/officeDocument/2006/relationships/image" Target="../media/image402.svg"/><Relationship Id="rId2" Type="http://schemas.openxmlformats.org/officeDocument/2006/relationships/image" Target="../media/image397.png"/><Relationship Id="rId1" Type="http://schemas.openxmlformats.org/officeDocument/2006/relationships/slideLayout" Target="../slideLayouts/slideLayout69.xml"/><Relationship Id="rId6" Type="http://schemas.openxmlformats.org/officeDocument/2006/relationships/image" Target="../media/image401.png"/><Relationship Id="rId5" Type="http://schemas.openxmlformats.org/officeDocument/2006/relationships/image" Target="../media/image400.svg"/><Relationship Id="rId4" Type="http://schemas.openxmlformats.org/officeDocument/2006/relationships/image" Target="../media/image399.png"/><Relationship Id="rId9" Type="http://schemas.openxmlformats.org/officeDocument/2006/relationships/image" Target="../media/image404.svg"/></Relationships>
</file>

<file path=ppt/slides/_rels/slide4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svg"/><Relationship Id="rId7" Type="http://schemas.openxmlformats.org/officeDocument/2006/relationships/image" Target="../media/image410.svg"/><Relationship Id="rId2" Type="http://schemas.openxmlformats.org/officeDocument/2006/relationships/image" Target="../media/image405.png"/><Relationship Id="rId1" Type="http://schemas.openxmlformats.org/officeDocument/2006/relationships/slideLayout" Target="../slideLayouts/slideLayout69.xml"/><Relationship Id="rId6" Type="http://schemas.openxmlformats.org/officeDocument/2006/relationships/image" Target="../media/image409.png"/><Relationship Id="rId11" Type="http://schemas.openxmlformats.org/officeDocument/2006/relationships/image" Target="../media/image414.svg"/><Relationship Id="rId5" Type="http://schemas.openxmlformats.org/officeDocument/2006/relationships/image" Target="../media/image408.sv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svg"/></Relationships>
</file>

<file path=ppt/slides/_rels/slide48.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svg"/><Relationship Id="rId7" Type="http://schemas.openxmlformats.org/officeDocument/2006/relationships/image" Target="../media/image420.svg"/><Relationship Id="rId2" Type="http://schemas.openxmlformats.org/officeDocument/2006/relationships/image" Target="../media/image415.png"/><Relationship Id="rId1" Type="http://schemas.openxmlformats.org/officeDocument/2006/relationships/slideLayout" Target="../slideLayouts/slideLayout69.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image" Target="../media/image422.svg"/></Relationships>
</file>

<file path=ppt/slides/_rels/slide49.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svg"/><Relationship Id="rId7" Type="http://schemas.openxmlformats.org/officeDocument/2006/relationships/image" Target="../media/image428.svg"/><Relationship Id="rId2" Type="http://schemas.openxmlformats.org/officeDocument/2006/relationships/image" Target="../media/image423.png"/><Relationship Id="rId1" Type="http://schemas.openxmlformats.org/officeDocument/2006/relationships/slideLayout" Target="../slideLayouts/slideLayout69.xml"/><Relationship Id="rId6" Type="http://schemas.openxmlformats.org/officeDocument/2006/relationships/image" Target="../media/image427.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430.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32.svg"/><Relationship Id="rId2" Type="http://schemas.openxmlformats.org/officeDocument/2006/relationships/image" Target="../media/image431.png"/><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3" Type="http://schemas.openxmlformats.org/officeDocument/2006/relationships/image" Target="../media/image434.svg"/><Relationship Id="rId7" Type="http://schemas.openxmlformats.org/officeDocument/2006/relationships/image" Target="../media/image438.svg"/><Relationship Id="rId2" Type="http://schemas.openxmlformats.org/officeDocument/2006/relationships/image" Target="../media/image433.png"/><Relationship Id="rId1" Type="http://schemas.openxmlformats.org/officeDocument/2006/relationships/slideLayout" Target="../slideLayouts/slideLayout61.xml"/><Relationship Id="rId6" Type="http://schemas.openxmlformats.org/officeDocument/2006/relationships/image" Target="../media/image437.png"/><Relationship Id="rId5" Type="http://schemas.openxmlformats.org/officeDocument/2006/relationships/image" Target="../media/image436.svg"/><Relationship Id="rId4" Type="http://schemas.openxmlformats.org/officeDocument/2006/relationships/image" Target="../media/image435.png"/></Relationships>
</file>

<file path=ppt/slides/_rels/slide52.xml.rels><?xml version="1.0" encoding="UTF-8" standalone="yes"?>
<Relationships xmlns="http://schemas.openxmlformats.org/package/2006/relationships"><Relationship Id="rId3" Type="http://schemas.openxmlformats.org/officeDocument/2006/relationships/image" Target="../media/image440.svg"/><Relationship Id="rId2" Type="http://schemas.openxmlformats.org/officeDocument/2006/relationships/image" Target="../media/image439.png"/><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3" Type="http://schemas.openxmlformats.org/officeDocument/2006/relationships/image" Target="../media/image442.svg"/><Relationship Id="rId7" Type="http://schemas.openxmlformats.org/officeDocument/2006/relationships/image" Target="../media/image446.svg"/><Relationship Id="rId2" Type="http://schemas.openxmlformats.org/officeDocument/2006/relationships/image" Target="../media/image441.png"/><Relationship Id="rId1" Type="http://schemas.openxmlformats.org/officeDocument/2006/relationships/slideLayout" Target="../slideLayouts/slideLayout64.xml"/><Relationship Id="rId6" Type="http://schemas.openxmlformats.org/officeDocument/2006/relationships/image" Target="../media/image445.png"/><Relationship Id="rId5" Type="http://schemas.openxmlformats.org/officeDocument/2006/relationships/image" Target="../media/image444.svg"/><Relationship Id="rId4" Type="http://schemas.openxmlformats.org/officeDocument/2006/relationships/image" Target="../media/image443.png"/></Relationships>
</file>

<file path=ppt/slides/_rels/slide54.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8.svg"/><Relationship Id="rId3" Type="http://schemas.openxmlformats.org/officeDocument/2006/relationships/image" Target="../media/image448.svg"/><Relationship Id="rId7" Type="http://schemas.openxmlformats.org/officeDocument/2006/relationships/image" Target="../media/image452.svg"/><Relationship Id="rId12" Type="http://schemas.openxmlformats.org/officeDocument/2006/relationships/image" Target="../media/image457.png"/><Relationship Id="rId2" Type="http://schemas.openxmlformats.org/officeDocument/2006/relationships/image" Target="../media/image447.png"/><Relationship Id="rId1" Type="http://schemas.openxmlformats.org/officeDocument/2006/relationships/slideLayout" Target="../slideLayouts/slideLayout64.xml"/><Relationship Id="rId6" Type="http://schemas.openxmlformats.org/officeDocument/2006/relationships/image" Target="../media/image451.png"/><Relationship Id="rId11" Type="http://schemas.openxmlformats.org/officeDocument/2006/relationships/image" Target="../media/image456.svg"/><Relationship Id="rId5" Type="http://schemas.openxmlformats.org/officeDocument/2006/relationships/image" Target="../media/image450.svg"/><Relationship Id="rId10" Type="http://schemas.openxmlformats.org/officeDocument/2006/relationships/image" Target="../media/image455.png"/><Relationship Id="rId4" Type="http://schemas.openxmlformats.org/officeDocument/2006/relationships/image" Target="../media/image449.png"/><Relationship Id="rId9" Type="http://schemas.openxmlformats.org/officeDocument/2006/relationships/image" Target="../media/image454.svg"/></Relationships>
</file>

<file path=ppt/slides/_rels/slide55.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60.svg"/><Relationship Id="rId7" Type="http://schemas.openxmlformats.org/officeDocument/2006/relationships/image" Target="../media/image461.svg"/><Relationship Id="rId2" Type="http://schemas.openxmlformats.org/officeDocument/2006/relationships/image" Target="../media/image459.png"/><Relationship Id="rId1" Type="http://schemas.openxmlformats.org/officeDocument/2006/relationships/slideLayout" Target="../slideLayouts/slideLayout64.xml"/><Relationship Id="rId6" Type="http://schemas.openxmlformats.org/officeDocument/2006/relationships/image" Target="../media/image457.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63.svg"/></Relationships>
</file>

<file path=ppt/slides/_rels/slide56.xml.rels><?xml version="1.0" encoding="UTF-8" standalone="yes"?>
<Relationships xmlns="http://schemas.openxmlformats.org/package/2006/relationships"><Relationship Id="rId3" Type="http://schemas.openxmlformats.org/officeDocument/2006/relationships/image" Target="../media/image465.svg"/><Relationship Id="rId2" Type="http://schemas.openxmlformats.org/officeDocument/2006/relationships/image" Target="../media/image464.png"/><Relationship Id="rId1" Type="http://schemas.openxmlformats.org/officeDocument/2006/relationships/slideLayout" Target="../slideLayouts/slideLayout64.xml"/><Relationship Id="rId5" Type="http://schemas.openxmlformats.org/officeDocument/2006/relationships/image" Target="../media/image467.svg"/><Relationship Id="rId4" Type="http://schemas.openxmlformats.org/officeDocument/2006/relationships/image" Target="../media/image466.png"/></Relationships>
</file>

<file path=ppt/slides/_rels/slide57.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svg"/><Relationship Id="rId7" Type="http://schemas.openxmlformats.org/officeDocument/2006/relationships/image" Target="../media/image475.svg"/><Relationship Id="rId2" Type="http://schemas.openxmlformats.org/officeDocument/2006/relationships/image" Target="../media/image470.png"/><Relationship Id="rId1" Type="http://schemas.openxmlformats.org/officeDocument/2006/relationships/slideLayout" Target="../slideLayouts/slideLayout56.xml"/><Relationship Id="rId6" Type="http://schemas.openxmlformats.org/officeDocument/2006/relationships/image" Target="../media/image474.png"/><Relationship Id="rId5" Type="http://schemas.openxmlformats.org/officeDocument/2006/relationships/image" Target="../media/image473.svg"/><Relationship Id="rId4" Type="http://schemas.openxmlformats.org/officeDocument/2006/relationships/image" Target="../media/image472.png"/><Relationship Id="rId9" Type="http://schemas.openxmlformats.org/officeDocument/2006/relationships/image" Target="../media/image477.svg"/></Relationships>
</file>

<file path=ppt/slides/_rels/slide59.xml.rels><?xml version="1.0" encoding="UTF-8" standalone="yes"?>
<Relationships xmlns="http://schemas.openxmlformats.org/package/2006/relationships"><Relationship Id="rId3" Type="http://schemas.openxmlformats.org/officeDocument/2006/relationships/image" Target="../media/image479.svg"/><Relationship Id="rId7" Type="http://schemas.openxmlformats.org/officeDocument/2006/relationships/image" Target="../media/image483.svg"/><Relationship Id="rId2" Type="http://schemas.openxmlformats.org/officeDocument/2006/relationships/image" Target="../media/image478.png"/><Relationship Id="rId1" Type="http://schemas.openxmlformats.org/officeDocument/2006/relationships/slideLayout" Target="../slideLayouts/slideLayout56.xml"/><Relationship Id="rId6" Type="http://schemas.openxmlformats.org/officeDocument/2006/relationships/image" Target="../media/image482.png"/><Relationship Id="rId5" Type="http://schemas.openxmlformats.org/officeDocument/2006/relationships/image" Target="../media/image481.svg"/><Relationship Id="rId4" Type="http://schemas.openxmlformats.org/officeDocument/2006/relationships/image" Target="../media/image480.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1.xml"/><Relationship Id="rId4" Type="http://schemas.openxmlformats.org/officeDocument/2006/relationships/slide" Target="slide17.xml"/></Relationships>
</file>

<file path=ppt/slides/_rels/slide60.xml.rels><?xml version="1.0" encoding="UTF-8" standalone="yes"?>
<Relationships xmlns="http://schemas.openxmlformats.org/package/2006/relationships"><Relationship Id="rId3" Type="http://schemas.openxmlformats.org/officeDocument/2006/relationships/image" Target="../media/image485.svg"/><Relationship Id="rId2" Type="http://schemas.openxmlformats.org/officeDocument/2006/relationships/image" Target="../media/image484.png"/><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8" Type="http://schemas.openxmlformats.org/officeDocument/2006/relationships/image" Target="../media/image489.svg"/><Relationship Id="rId13" Type="http://schemas.openxmlformats.org/officeDocument/2006/relationships/image" Target="../media/image494.png"/><Relationship Id="rId18" Type="http://schemas.openxmlformats.org/officeDocument/2006/relationships/image" Target="../media/image496.png"/><Relationship Id="rId3" Type="http://schemas.openxmlformats.org/officeDocument/2006/relationships/image" Target="../media/image9.png"/><Relationship Id="rId21" Type="http://schemas.openxmlformats.org/officeDocument/2006/relationships/image" Target="../media/image499.svg"/><Relationship Id="rId7" Type="http://schemas.openxmlformats.org/officeDocument/2006/relationships/image" Target="../media/image488.png"/><Relationship Id="rId12" Type="http://schemas.openxmlformats.org/officeDocument/2006/relationships/image" Target="../media/image493.svg"/><Relationship Id="rId17" Type="http://schemas.openxmlformats.org/officeDocument/2006/relationships/hyperlink" Target="https://aws.amazon.com/ec2/instance-types/" TargetMode="External"/><Relationship Id="rId25" Type="http://schemas.openxmlformats.org/officeDocument/2006/relationships/image" Target="../media/image503.svg"/><Relationship Id="rId2" Type="http://schemas.openxmlformats.org/officeDocument/2006/relationships/notesSlide" Target="../notesSlides/notesSlide9.xml"/><Relationship Id="rId16" Type="http://schemas.openxmlformats.org/officeDocument/2006/relationships/image" Target="../media/image12.svg"/><Relationship Id="rId20" Type="http://schemas.openxmlformats.org/officeDocument/2006/relationships/image" Target="../media/image498.png"/><Relationship Id="rId1" Type="http://schemas.openxmlformats.org/officeDocument/2006/relationships/slideLayout" Target="../slideLayouts/slideLayout62.xml"/><Relationship Id="rId6" Type="http://schemas.openxmlformats.org/officeDocument/2006/relationships/image" Target="../media/image487.svg"/><Relationship Id="rId11" Type="http://schemas.openxmlformats.org/officeDocument/2006/relationships/image" Target="../media/image492.png"/><Relationship Id="rId24" Type="http://schemas.openxmlformats.org/officeDocument/2006/relationships/image" Target="../media/image502.png"/><Relationship Id="rId5" Type="http://schemas.openxmlformats.org/officeDocument/2006/relationships/image" Target="../media/image486.png"/><Relationship Id="rId15" Type="http://schemas.openxmlformats.org/officeDocument/2006/relationships/image" Target="../media/image11.png"/><Relationship Id="rId23" Type="http://schemas.openxmlformats.org/officeDocument/2006/relationships/image" Target="../media/image501.svg"/><Relationship Id="rId10" Type="http://schemas.openxmlformats.org/officeDocument/2006/relationships/image" Target="../media/image491.svg"/><Relationship Id="rId19" Type="http://schemas.openxmlformats.org/officeDocument/2006/relationships/image" Target="../media/image497.svg"/><Relationship Id="rId4" Type="http://schemas.openxmlformats.org/officeDocument/2006/relationships/image" Target="../media/image10.svg"/><Relationship Id="rId9" Type="http://schemas.openxmlformats.org/officeDocument/2006/relationships/image" Target="../media/image490.png"/><Relationship Id="rId14" Type="http://schemas.openxmlformats.org/officeDocument/2006/relationships/image" Target="../media/image495.svg"/><Relationship Id="rId22" Type="http://schemas.openxmlformats.org/officeDocument/2006/relationships/image" Target="../media/image500.png"/></Relationships>
</file>

<file path=ppt/slides/_rels/slide6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13.svg"/><Relationship Id="rId3" Type="http://schemas.openxmlformats.org/officeDocument/2006/relationships/image" Target="../media/image505.svg"/><Relationship Id="rId7" Type="http://schemas.openxmlformats.org/officeDocument/2006/relationships/image" Target="../media/image509.svg"/><Relationship Id="rId12" Type="http://schemas.openxmlformats.org/officeDocument/2006/relationships/image" Target="../media/image512.png"/><Relationship Id="rId2" Type="http://schemas.openxmlformats.org/officeDocument/2006/relationships/image" Target="../media/image504.png"/><Relationship Id="rId1" Type="http://schemas.openxmlformats.org/officeDocument/2006/relationships/slideLayout" Target="../slideLayouts/slideLayout61.xml"/><Relationship Id="rId6" Type="http://schemas.openxmlformats.org/officeDocument/2006/relationships/image" Target="../media/image508.png"/><Relationship Id="rId11" Type="http://schemas.openxmlformats.org/officeDocument/2006/relationships/image" Target="../media/image511.svg"/><Relationship Id="rId5" Type="http://schemas.openxmlformats.org/officeDocument/2006/relationships/image" Target="../media/image507.svg"/><Relationship Id="rId15" Type="http://schemas.openxmlformats.org/officeDocument/2006/relationships/image" Target="../media/image18.svg"/><Relationship Id="rId10" Type="http://schemas.openxmlformats.org/officeDocument/2006/relationships/image" Target="../media/image510.png"/><Relationship Id="rId4" Type="http://schemas.openxmlformats.org/officeDocument/2006/relationships/image" Target="../media/image506.png"/><Relationship Id="rId9" Type="http://schemas.openxmlformats.org/officeDocument/2006/relationships/image" Target="../media/image31.svg"/><Relationship Id="rId14" Type="http://schemas.openxmlformats.org/officeDocument/2006/relationships/image" Target="../media/image17.png"/></Relationships>
</file>

<file path=ppt/slides/_rels/slide6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5.svg"/><Relationship Id="rId7" Type="http://schemas.openxmlformats.org/officeDocument/2006/relationships/image" Target="../media/image519.svg"/><Relationship Id="rId2" Type="http://schemas.openxmlformats.org/officeDocument/2006/relationships/image" Target="../media/image514.png"/><Relationship Id="rId1" Type="http://schemas.openxmlformats.org/officeDocument/2006/relationships/slideLayout" Target="../slideLayouts/slideLayout61.xml"/><Relationship Id="rId6" Type="http://schemas.openxmlformats.org/officeDocument/2006/relationships/image" Target="../media/image518.png"/><Relationship Id="rId5" Type="http://schemas.openxmlformats.org/officeDocument/2006/relationships/image" Target="../media/image517.svg"/><Relationship Id="rId4" Type="http://schemas.openxmlformats.org/officeDocument/2006/relationships/image" Target="../media/image516.png"/><Relationship Id="rId9" Type="http://schemas.openxmlformats.org/officeDocument/2006/relationships/image" Target="../media/image521.svg"/></Relationships>
</file>

<file path=ppt/slides/_rels/slide64.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svg"/><Relationship Id="rId7" Type="http://schemas.openxmlformats.org/officeDocument/2006/relationships/image" Target="../media/image527.svg"/><Relationship Id="rId2" Type="http://schemas.openxmlformats.org/officeDocument/2006/relationships/image" Target="../media/image522.png"/><Relationship Id="rId1" Type="http://schemas.openxmlformats.org/officeDocument/2006/relationships/slideLayout" Target="../slideLayouts/slideLayout61.xml"/><Relationship Id="rId6" Type="http://schemas.openxmlformats.org/officeDocument/2006/relationships/image" Target="../media/image526.png"/><Relationship Id="rId5" Type="http://schemas.openxmlformats.org/officeDocument/2006/relationships/image" Target="../media/image525.svg"/><Relationship Id="rId4" Type="http://schemas.openxmlformats.org/officeDocument/2006/relationships/image" Target="../media/image524.png"/><Relationship Id="rId9" Type="http://schemas.openxmlformats.org/officeDocument/2006/relationships/image" Target="../media/image529.svg"/></Relationships>
</file>

<file path=ppt/slides/_rels/slide65.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svg"/><Relationship Id="rId7" Type="http://schemas.openxmlformats.org/officeDocument/2006/relationships/image" Target="../media/image535.svg"/><Relationship Id="rId2" Type="http://schemas.openxmlformats.org/officeDocument/2006/relationships/image" Target="../media/image530.png"/><Relationship Id="rId1" Type="http://schemas.openxmlformats.org/officeDocument/2006/relationships/slideLayout" Target="../slideLayouts/slideLayout61.xml"/><Relationship Id="rId6" Type="http://schemas.openxmlformats.org/officeDocument/2006/relationships/image" Target="../media/image534.png"/><Relationship Id="rId5" Type="http://schemas.openxmlformats.org/officeDocument/2006/relationships/image" Target="../media/image533.svg"/><Relationship Id="rId4" Type="http://schemas.openxmlformats.org/officeDocument/2006/relationships/image" Target="../media/image532.png"/><Relationship Id="rId9" Type="http://schemas.openxmlformats.org/officeDocument/2006/relationships/image" Target="../media/image537.svg"/></Relationships>
</file>

<file path=ppt/slides/_rels/slide66.xml.rels><?xml version="1.0" encoding="UTF-8" standalone="yes"?>
<Relationships xmlns="http://schemas.openxmlformats.org/package/2006/relationships"><Relationship Id="rId8" Type="http://schemas.openxmlformats.org/officeDocument/2006/relationships/image" Target="../media/image544.png"/><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61.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 Id="rId9" Type="http://schemas.openxmlformats.org/officeDocument/2006/relationships/image" Target="../media/image545.svg"/></Relationships>
</file>

<file path=ppt/slides/_rels/slide67.xml.rels><?xml version="1.0" encoding="UTF-8" standalone="yes"?>
<Relationships xmlns="http://schemas.openxmlformats.org/package/2006/relationships"><Relationship Id="rId3" Type="http://schemas.openxmlformats.org/officeDocument/2006/relationships/image" Target="../media/image547.svg"/><Relationship Id="rId2" Type="http://schemas.openxmlformats.org/officeDocument/2006/relationships/image" Target="../media/image546.png"/><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3" Type="http://schemas.openxmlformats.org/officeDocument/2006/relationships/image" Target="../media/image549.svg"/><Relationship Id="rId2" Type="http://schemas.openxmlformats.org/officeDocument/2006/relationships/image" Target="../media/image548.pn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3" Type="http://schemas.openxmlformats.org/officeDocument/2006/relationships/image" Target="../media/image448.svg"/><Relationship Id="rId2" Type="http://schemas.openxmlformats.org/officeDocument/2006/relationships/image" Target="../media/image447.pn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1.svg"/><Relationship Id="rId2" Type="http://schemas.openxmlformats.org/officeDocument/2006/relationships/image" Target="../media/image550.png"/><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image" Target="../media/image563.svg"/><Relationship Id="rId18" Type="http://schemas.openxmlformats.org/officeDocument/2006/relationships/image" Target="../media/image568.png"/><Relationship Id="rId26" Type="http://schemas.openxmlformats.org/officeDocument/2006/relationships/image" Target="../media/image576.png"/><Relationship Id="rId3" Type="http://schemas.openxmlformats.org/officeDocument/2006/relationships/image" Target="../media/image553.svg"/><Relationship Id="rId21" Type="http://schemas.openxmlformats.org/officeDocument/2006/relationships/image" Target="../media/image571.svg"/><Relationship Id="rId7" Type="http://schemas.openxmlformats.org/officeDocument/2006/relationships/image" Target="../media/image557.svg"/><Relationship Id="rId12" Type="http://schemas.openxmlformats.org/officeDocument/2006/relationships/image" Target="../media/image562.png"/><Relationship Id="rId17" Type="http://schemas.openxmlformats.org/officeDocument/2006/relationships/image" Target="../media/image567.svg"/><Relationship Id="rId25" Type="http://schemas.openxmlformats.org/officeDocument/2006/relationships/image" Target="../media/image575.svg"/><Relationship Id="rId2" Type="http://schemas.openxmlformats.org/officeDocument/2006/relationships/image" Target="../media/image552.png"/><Relationship Id="rId16" Type="http://schemas.openxmlformats.org/officeDocument/2006/relationships/image" Target="../media/image566.png"/><Relationship Id="rId20" Type="http://schemas.openxmlformats.org/officeDocument/2006/relationships/image" Target="../media/image570.png"/><Relationship Id="rId29" Type="http://schemas.openxmlformats.org/officeDocument/2006/relationships/image" Target="../media/image579.svg"/><Relationship Id="rId1" Type="http://schemas.openxmlformats.org/officeDocument/2006/relationships/slideLayout" Target="../slideLayouts/slideLayout61.xml"/><Relationship Id="rId6" Type="http://schemas.openxmlformats.org/officeDocument/2006/relationships/image" Target="../media/image556.png"/><Relationship Id="rId11" Type="http://schemas.openxmlformats.org/officeDocument/2006/relationships/image" Target="../media/image561.svg"/><Relationship Id="rId24" Type="http://schemas.openxmlformats.org/officeDocument/2006/relationships/image" Target="../media/image574.png"/><Relationship Id="rId5" Type="http://schemas.openxmlformats.org/officeDocument/2006/relationships/image" Target="../media/image555.svg"/><Relationship Id="rId15" Type="http://schemas.openxmlformats.org/officeDocument/2006/relationships/image" Target="../media/image565.svg"/><Relationship Id="rId23" Type="http://schemas.openxmlformats.org/officeDocument/2006/relationships/image" Target="../media/image573.svg"/><Relationship Id="rId28" Type="http://schemas.openxmlformats.org/officeDocument/2006/relationships/image" Target="../media/image578.png"/><Relationship Id="rId10" Type="http://schemas.openxmlformats.org/officeDocument/2006/relationships/image" Target="../media/image560.png"/><Relationship Id="rId19" Type="http://schemas.openxmlformats.org/officeDocument/2006/relationships/image" Target="../media/image569.svg"/><Relationship Id="rId4" Type="http://schemas.openxmlformats.org/officeDocument/2006/relationships/image" Target="../media/image554.png"/><Relationship Id="rId9" Type="http://schemas.openxmlformats.org/officeDocument/2006/relationships/image" Target="../media/image559.svg"/><Relationship Id="rId14" Type="http://schemas.openxmlformats.org/officeDocument/2006/relationships/image" Target="../media/image564.png"/><Relationship Id="rId22" Type="http://schemas.openxmlformats.org/officeDocument/2006/relationships/image" Target="../media/image572.png"/><Relationship Id="rId27" Type="http://schemas.openxmlformats.org/officeDocument/2006/relationships/image" Target="../media/image577.svg"/></Relationships>
</file>

<file path=ppt/slides/_rels/slide72.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1.svg"/><Relationship Id="rId7" Type="http://schemas.openxmlformats.org/officeDocument/2006/relationships/image" Target="../media/image585.svg"/><Relationship Id="rId2" Type="http://schemas.openxmlformats.org/officeDocument/2006/relationships/image" Target="../media/image580.png"/><Relationship Id="rId1" Type="http://schemas.openxmlformats.org/officeDocument/2006/relationships/slideLayout" Target="../slideLayouts/slideLayout61.xml"/><Relationship Id="rId6" Type="http://schemas.openxmlformats.org/officeDocument/2006/relationships/image" Target="../media/image584.png"/><Relationship Id="rId5" Type="http://schemas.openxmlformats.org/officeDocument/2006/relationships/image" Target="../media/image583.svg"/><Relationship Id="rId4" Type="http://schemas.openxmlformats.org/officeDocument/2006/relationships/image" Target="../media/image582.png"/><Relationship Id="rId9" Type="http://schemas.openxmlformats.org/officeDocument/2006/relationships/image" Target="../media/image587.svg"/></Relationships>
</file>

<file path=ppt/slides/_rels/slide73.xml.rels><?xml version="1.0" encoding="UTF-8" standalone="yes"?>
<Relationships xmlns="http://schemas.openxmlformats.org/package/2006/relationships"><Relationship Id="rId3" Type="http://schemas.openxmlformats.org/officeDocument/2006/relationships/image" Target="../media/image589.svg"/><Relationship Id="rId2" Type="http://schemas.openxmlformats.org/officeDocument/2006/relationships/image" Target="../media/image588.png"/><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591.svg"/><Relationship Id="rId2" Type="http://schemas.openxmlformats.org/officeDocument/2006/relationships/image" Target="../media/image590.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image" Target="../media/image593.svg"/><Relationship Id="rId7" Type="http://schemas.openxmlformats.org/officeDocument/2006/relationships/image" Target="../media/image597.svg"/><Relationship Id="rId2" Type="http://schemas.openxmlformats.org/officeDocument/2006/relationships/image" Target="../media/image592.png"/><Relationship Id="rId1" Type="http://schemas.openxmlformats.org/officeDocument/2006/relationships/slideLayout" Target="../slideLayouts/slideLayout66.xml"/><Relationship Id="rId6" Type="http://schemas.openxmlformats.org/officeDocument/2006/relationships/image" Target="../media/image596.png"/><Relationship Id="rId5" Type="http://schemas.openxmlformats.org/officeDocument/2006/relationships/image" Target="../media/image595.svg"/><Relationship Id="rId4" Type="http://schemas.openxmlformats.org/officeDocument/2006/relationships/image" Target="../media/image594.png"/><Relationship Id="rId9" Type="http://schemas.openxmlformats.org/officeDocument/2006/relationships/image" Target="../media/image599.svg"/></Relationships>
</file>

<file path=ppt/slides/_rels/slide76.xml.rels><?xml version="1.0" encoding="UTF-8" standalone="yes"?>
<Relationships xmlns="http://schemas.openxmlformats.org/package/2006/relationships"><Relationship Id="rId8" Type="http://schemas.openxmlformats.org/officeDocument/2006/relationships/image" Target="../media/image606.png"/><Relationship Id="rId3" Type="http://schemas.openxmlformats.org/officeDocument/2006/relationships/image" Target="../media/image601.svg"/><Relationship Id="rId7" Type="http://schemas.openxmlformats.org/officeDocument/2006/relationships/image" Target="../media/image605.svg"/><Relationship Id="rId2" Type="http://schemas.openxmlformats.org/officeDocument/2006/relationships/image" Target="../media/image600.png"/><Relationship Id="rId1" Type="http://schemas.openxmlformats.org/officeDocument/2006/relationships/slideLayout" Target="../slideLayouts/slideLayout66.xml"/><Relationship Id="rId6" Type="http://schemas.openxmlformats.org/officeDocument/2006/relationships/image" Target="../media/image604.png"/><Relationship Id="rId5" Type="http://schemas.openxmlformats.org/officeDocument/2006/relationships/image" Target="../media/image603.svg"/><Relationship Id="rId4" Type="http://schemas.openxmlformats.org/officeDocument/2006/relationships/image" Target="../media/image602.png"/><Relationship Id="rId9" Type="http://schemas.openxmlformats.org/officeDocument/2006/relationships/image" Target="../media/image607.svg"/></Relationships>
</file>

<file path=ppt/slides/_rels/slide77.xml.rels><?xml version="1.0" encoding="UTF-8" standalone="yes"?>
<Relationships xmlns="http://schemas.openxmlformats.org/package/2006/relationships"><Relationship Id="rId3" Type="http://schemas.openxmlformats.org/officeDocument/2006/relationships/image" Target="../media/image609.svg"/><Relationship Id="rId2" Type="http://schemas.openxmlformats.org/officeDocument/2006/relationships/image" Target="../media/image608.png"/><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8" Type="http://schemas.openxmlformats.org/officeDocument/2006/relationships/image" Target="../media/image615.svg"/><Relationship Id="rId13" Type="http://schemas.openxmlformats.org/officeDocument/2006/relationships/image" Target="../media/image620.png"/><Relationship Id="rId18" Type="http://schemas.openxmlformats.org/officeDocument/2006/relationships/image" Target="../media/image625.svg"/><Relationship Id="rId26" Type="http://schemas.openxmlformats.org/officeDocument/2006/relationships/image" Target="../media/image633.svg"/><Relationship Id="rId3" Type="http://schemas.openxmlformats.org/officeDocument/2006/relationships/image" Target="../media/image610.png"/><Relationship Id="rId21" Type="http://schemas.openxmlformats.org/officeDocument/2006/relationships/image" Target="../media/image628.png"/><Relationship Id="rId7" Type="http://schemas.openxmlformats.org/officeDocument/2006/relationships/image" Target="../media/image614.png"/><Relationship Id="rId12" Type="http://schemas.openxmlformats.org/officeDocument/2006/relationships/image" Target="../media/image619.svg"/><Relationship Id="rId17" Type="http://schemas.openxmlformats.org/officeDocument/2006/relationships/image" Target="../media/image624.png"/><Relationship Id="rId25" Type="http://schemas.openxmlformats.org/officeDocument/2006/relationships/image" Target="../media/image632.png"/><Relationship Id="rId2" Type="http://schemas.openxmlformats.org/officeDocument/2006/relationships/notesSlide" Target="../notesSlides/notesSlide10.xml"/><Relationship Id="rId16" Type="http://schemas.openxmlformats.org/officeDocument/2006/relationships/image" Target="../media/image623.svg"/><Relationship Id="rId20" Type="http://schemas.openxmlformats.org/officeDocument/2006/relationships/image" Target="../media/image627.svg"/><Relationship Id="rId29" Type="http://schemas.openxmlformats.org/officeDocument/2006/relationships/image" Target="../media/image636.png"/><Relationship Id="rId1" Type="http://schemas.openxmlformats.org/officeDocument/2006/relationships/slideLayout" Target="../slideLayouts/slideLayout66.xml"/><Relationship Id="rId6" Type="http://schemas.openxmlformats.org/officeDocument/2006/relationships/image" Target="../media/image613.svg"/><Relationship Id="rId11" Type="http://schemas.openxmlformats.org/officeDocument/2006/relationships/image" Target="../media/image618.png"/><Relationship Id="rId24" Type="http://schemas.openxmlformats.org/officeDocument/2006/relationships/image" Target="../media/image631.svg"/><Relationship Id="rId32" Type="http://schemas.openxmlformats.org/officeDocument/2006/relationships/image" Target="../media/image639.svg"/><Relationship Id="rId5" Type="http://schemas.openxmlformats.org/officeDocument/2006/relationships/image" Target="../media/image612.png"/><Relationship Id="rId15" Type="http://schemas.openxmlformats.org/officeDocument/2006/relationships/image" Target="../media/image622.png"/><Relationship Id="rId23" Type="http://schemas.openxmlformats.org/officeDocument/2006/relationships/image" Target="../media/image630.png"/><Relationship Id="rId28" Type="http://schemas.openxmlformats.org/officeDocument/2006/relationships/image" Target="../media/image635.svg"/><Relationship Id="rId10" Type="http://schemas.openxmlformats.org/officeDocument/2006/relationships/image" Target="../media/image617.svg"/><Relationship Id="rId19" Type="http://schemas.openxmlformats.org/officeDocument/2006/relationships/image" Target="../media/image626.png"/><Relationship Id="rId31" Type="http://schemas.openxmlformats.org/officeDocument/2006/relationships/image" Target="../media/image638.png"/><Relationship Id="rId4" Type="http://schemas.openxmlformats.org/officeDocument/2006/relationships/image" Target="../media/image611.svg"/><Relationship Id="rId9" Type="http://schemas.openxmlformats.org/officeDocument/2006/relationships/image" Target="../media/image616.png"/><Relationship Id="rId14" Type="http://schemas.openxmlformats.org/officeDocument/2006/relationships/image" Target="../media/image621.svg"/><Relationship Id="rId22" Type="http://schemas.openxmlformats.org/officeDocument/2006/relationships/image" Target="../media/image629.svg"/><Relationship Id="rId27" Type="http://schemas.openxmlformats.org/officeDocument/2006/relationships/image" Target="../media/image634.png"/><Relationship Id="rId30" Type="http://schemas.openxmlformats.org/officeDocument/2006/relationships/image" Target="../media/image637.svg"/></Relationships>
</file>

<file path=ppt/slides/_rels/slide79.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svg"/><Relationship Id="rId7" Type="http://schemas.openxmlformats.org/officeDocument/2006/relationships/image" Target="../media/image645.svg"/><Relationship Id="rId2" Type="http://schemas.openxmlformats.org/officeDocument/2006/relationships/image" Target="../media/image640.png"/><Relationship Id="rId1" Type="http://schemas.openxmlformats.org/officeDocument/2006/relationships/slideLayout" Target="../slideLayouts/slideLayout66.xml"/><Relationship Id="rId6" Type="http://schemas.openxmlformats.org/officeDocument/2006/relationships/image" Target="../media/image644.png"/><Relationship Id="rId11" Type="http://schemas.openxmlformats.org/officeDocument/2006/relationships/image" Target="../media/image649.svg"/><Relationship Id="rId5" Type="http://schemas.openxmlformats.org/officeDocument/2006/relationships/image" Target="../media/image643.svg"/><Relationship Id="rId10" Type="http://schemas.openxmlformats.org/officeDocument/2006/relationships/image" Target="../media/image648.png"/><Relationship Id="rId4" Type="http://schemas.openxmlformats.org/officeDocument/2006/relationships/image" Target="../media/image642.png"/><Relationship Id="rId9" Type="http://schemas.openxmlformats.org/officeDocument/2006/relationships/image" Target="../media/image647.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8" Type="http://schemas.openxmlformats.org/officeDocument/2006/relationships/image" Target="../media/image656.png"/><Relationship Id="rId13" Type="http://schemas.openxmlformats.org/officeDocument/2006/relationships/image" Target="../media/image613.svg"/><Relationship Id="rId3" Type="http://schemas.openxmlformats.org/officeDocument/2006/relationships/image" Target="../media/image651.svg"/><Relationship Id="rId7" Type="http://schemas.openxmlformats.org/officeDocument/2006/relationships/image" Target="../media/image655.svg"/><Relationship Id="rId12" Type="http://schemas.openxmlformats.org/officeDocument/2006/relationships/image" Target="../media/image612.png"/><Relationship Id="rId17" Type="http://schemas.openxmlformats.org/officeDocument/2006/relationships/image" Target="../media/image663.svg"/><Relationship Id="rId2" Type="http://schemas.openxmlformats.org/officeDocument/2006/relationships/image" Target="../media/image650.png"/><Relationship Id="rId16" Type="http://schemas.openxmlformats.org/officeDocument/2006/relationships/image" Target="../media/image662.png"/><Relationship Id="rId1" Type="http://schemas.openxmlformats.org/officeDocument/2006/relationships/slideLayout" Target="../slideLayouts/slideLayout66.xml"/><Relationship Id="rId6" Type="http://schemas.openxmlformats.org/officeDocument/2006/relationships/image" Target="../media/image654.png"/><Relationship Id="rId11" Type="http://schemas.openxmlformats.org/officeDocument/2006/relationships/image" Target="../media/image659.svg"/><Relationship Id="rId5" Type="http://schemas.openxmlformats.org/officeDocument/2006/relationships/image" Target="../media/image653.svg"/><Relationship Id="rId15" Type="http://schemas.openxmlformats.org/officeDocument/2006/relationships/image" Target="../media/image661.svg"/><Relationship Id="rId10" Type="http://schemas.openxmlformats.org/officeDocument/2006/relationships/image" Target="../media/image658.png"/><Relationship Id="rId4" Type="http://schemas.openxmlformats.org/officeDocument/2006/relationships/image" Target="../media/image652.png"/><Relationship Id="rId9" Type="http://schemas.openxmlformats.org/officeDocument/2006/relationships/image" Target="../media/image657.svg"/><Relationship Id="rId14" Type="http://schemas.openxmlformats.org/officeDocument/2006/relationships/image" Target="../media/image660.png"/></Relationships>
</file>

<file path=ppt/slides/_rels/slide81.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65.svg"/><Relationship Id="rId7" Type="http://schemas.openxmlformats.org/officeDocument/2006/relationships/image" Target="../media/image669.svg"/><Relationship Id="rId2" Type="http://schemas.openxmlformats.org/officeDocument/2006/relationships/image" Target="../media/image664.png"/><Relationship Id="rId1" Type="http://schemas.openxmlformats.org/officeDocument/2006/relationships/slideLayout" Target="../slideLayouts/slideLayout66.xml"/><Relationship Id="rId6" Type="http://schemas.openxmlformats.org/officeDocument/2006/relationships/image" Target="../media/image668.png"/><Relationship Id="rId5" Type="http://schemas.openxmlformats.org/officeDocument/2006/relationships/image" Target="../media/image667.svg"/><Relationship Id="rId4" Type="http://schemas.openxmlformats.org/officeDocument/2006/relationships/image" Target="../media/image666.png"/><Relationship Id="rId9" Type="http://schemas.openxmlformats.org/officeDocument/2006/relationships/image" Target="../media/image671.svg"/></Relationships>
</file>

<file path=ppt/slides/_rels/slide82.xml.rels><?xml version="1.0" encoding="UTF-8" standalone="yes"?>
<Relationships xmlns="http://schemas.openxmlformats.org/package/2006/relationships"><Relationship Id="rId13" Type="http://schemas.openxmlformats.org/officeDocument/2006/relationships/image" Target="../media/image683.svg"/><Relationship Id="rId18" Type="http://schemas.openxmlformats.org/officeDocument/2006/relationships/image" Target="../media/image688.png"/><Relationship Id="rId26" Type="http://schemas.openxmlformats.org/officeDocument/2006/relationships/image" Target="../media/image696.png"/><Relationship Id="rId3" Type="http://schemas.openxmlformats.org/officeDocument/2006/relationships/image" Target="../media/image673.svg"/><Relationship Id="rId21" Type="http://schemas.openxmlformats.org/officeDocument/2006/relationships/image" Target="../media/image691.svg"/><Relationship Id="rId34" Type="http://schemas.openxmlformats.org/officeDocument/2006/relationships/image" Target="../media/image704.png"/><Relationship Id="rId7" Type="http://schemas.openxmlformats.org/officeDocument/2006/relationships/image" Target="../media/image677.svg"/><Relationship Id="rId12" Type="http://schemas.openxmlformats.org/officeDocument/2006/relationships/image" Target="../media/image682.png"/><Relationship Id="rId17" Type="http://schemas.openxmlformats.org/officeDocument/2006/relationships/image" Target="../media/image687.svg"/><Relationship Id="rId25" Type="http://schemas.openxmlformats.org/officeDocument/2006/relationships/image" Target="../media/image695.svg"/><Relationship Id="rId33" Type="http://schemas.openxmlformats.org/officeDocument/2006/relationships/image" Target="../media/image703.svg"/><Relationship Id="rId2" Type="http://schemas.openxmlformats.org/officeDocument/2006/relationships/image" Target="../media/image672.png"/><Relationship Id="rId16" Type="http://schemas.openxmlformats.org/officeDocument/2006/relationships/image" Target="../media/image686.png"/><Relationship Id="rId20" Type="http://schemas.openxmlformats.org/officeDocument/2006/relationships/image" Target="../media/image690.png"/><Relationship Id="rId29" Type="http://schemas.openxmlformats.org/officeDocument/2006/relationships/image" Target="../media/image699.svg"/><Relationship Id="rId1" Type="http://schemas.openxmlformats.org/officeDocument/2006/relationships/slideLayout" Target="../slideLayouts/slideLayout67.xml"/><Relationship Id="rId6" Type="http://schemas.openxmlformats.org/officeDocument/2006/relationships/image" Target="../media/image676.png"/><Relationship Id="rId11" Type="http://schemas.openxmlformats.org/officeDocument/2006/relationships/image" Target="../media/image681.svg"/><Relationship Id="rId24" Type="http://schemas.openxmlformats.org/officeDocument/2006/relationships/image" Target="../media/image694.png"/><Relationship Id="rId32" Type="http://schemas.openxmlformats.org/officeDocument/2006/relationships/image" Target="../media/image702.png"/><Relationship Id="rId5" Type="http://schemas.openxmlformats.org/officeDocument/2006/relationships/image" Target="../media/image675.svg"/><Relationship Id="rId15" Type="http://schemas.openxmlformats.org/officeDocument/2006/relationships/image" Target="../media/image685.svg"/><Relationship Id="rId23" Type="http://schemas.openxmlformats.org/officeDocument/2006/relationships/image" Target="../media/image693.svg"/><Relationship Id="rId28" Type="http://schemas.openxmlformats.org/officeDocument/2006/relationships/image" Target="../media/image698.png"/><Relationship Id="rId10" Type="http://schemas.openxmlformats.org/officeDocument/2006/relationships/image" Target="../media/image680.png"/><Relationship Id="rId19" Type="http://schemas.openxmlformats.org/officeDocument/2006/relationships/image" Target="../media/image689.svg"/><Relationship Id="rId31" Type="http://schemas.openxmlformats.org/officeDocument/2006/relationships/image" Target="../media/image701.svg"/><Relationship Id="rId4" Type="http://schemas.openxmlformats.org/officeDocument/2006/relationships/image" Target="../media/image674.png"/><Relationship Id="rId9" Type="http://schemas.openxmlformats.org/officeDocument/2006/relationships/image" Target="../media/image679.svg"/><Relationship Id="rId14" Type="http://schemas.openxmlformats.org/officeDocument/2006/relationships/image" Target="../media/image684.png"/><Relationship Id="rId22" Type="http://schemas.openxmlformats.org/officeDocument/2006/relationships/image" Target="../media/image692.png"/><Relationship Id="rId27" Type="http://schemas.openxmlformats.org/officeDocument/2006/relationships/image" Target="../media/image697.svg"/><Relationship Id="rId30" Type="http://schemas.openxmlformats.org/officeDocument/2006/relationships/image" Target="../media/image700.png"/><Relationship Id="rId35" Type="http://schemas.openxmlformats.org/officeDocument/2006/relationships/image" Target="../media/image705.svg"/><Relationship Id="rId8" Type="http://schemas.openxmlformats.org/officeDocument/2006/relationships/image" Target="../media/image678.png"/></Relationships>
</file>

<file path=ppt/slides/_rels/slide83.xml.rels><?xml version="1.0" encoding="UTF-8" standalone="yes"?>
<Relationships xmlns="http://schemas.openxmlformats.org/package/2006/relationships"><Relationship Id="rId3" Type="http://schemas.openxmlformats.org/officeDocument/2006/relationships/image" Target="../media/image707.svg"/><Relationship Id="rId2" Type="http://schemas.openxmlformats.org/officeDocument/2006/relationships/image" Target="../media/image706.png"/><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8" Type="http://schemas.openxmlformats.org/officeDocument/2006/relationships/image" Target="../media/image714.png"/><Relationship Id="rId3" Type="http://schemas.openxmlformats.org/officeDocument/2006/relationships/image" Target="../media/image709.svg"/><Relationship Id="rId7" Type="http://schemas.openxmlformats.org/officeDocument/2006/relationships/image" Target="../media/image713.svg"/><Relationship Id="rId2" Type="http://schemas.openxmlformats.org/officeDocument/2006/relationships/image" Target="../media/image708.png"/><Relationship Id="rId1" Type="http://schemas.openxmlformats.org/officeDocument/2006/relationships/slideLayout" Target="../slideLayouts/slideLayout66.xml"/><Relationship Id="rId6" Type="http://schemas.openxmlformats.org/officeDocument/2006/relationships/image" Target="../media/image712.png"/><Relationship Id="rId11" Type="http://schemas.openxmlformats.org/officeDocument/2006/relationships/image" Target="../media/image717.svg"/><Relationship Id="rId5" Type="http://schemas.openxmlformats.org/officeDocument/2006/relationships/image" Target="../media/image711.svg"/><Relationship Id="rId10" Type="http://schemas.openxmlformats.org/officeDocument/2006/relationships/image" Target="../media/image716.png"/><Relationship Id="rId4" Type="http://schemas.openxmlformats.org/officeDocument/2006/relationships/image" Target="../media/image710.png"/><Relationship Id="rId9" Type="http://schemas.openxmlformats.org/officeDocument/2006/relationships/image" Target="../media/image715.svg"/></Relationships>
</file>

<file path=ppt/slides/_rels/slide85.xml.rels><?xml version="1.0" encoding="UTF-8" standalone="yes"?>
<Relationships xmlns="http://schemas.openxmlformats.org/package/2006/relationships"><Relationship Id="rId8" Type="http://schemas.openxmlformats.org/officeDocument/2006/relationships/image" Target="../media/image724.png"/><Relationship Id="rId3" Type="http://schemas.openxmlformats.org/officeDocument/2006/relationships/image" Target="../media/image719.svg"/><Relationship Id="rId7" Type="http://schemas.openxmlformats.org/officeDocument/2006/relationships/image" Target="../media/image723.svg"/><Relationship Id="rId2" Type="http://schemas.openxmlformats.org/officeDocument/2006/relationships/image" Target="../media/image718.png"/><Relationship Id="rId1" Type="http://schemas.openxmlformats.org/officeDocument/2006/relationships/slideLayout" Target="../slideLayouts/slideLayout66.xml"/><Relationship Id="rId6" Type="http://schemas.openxmlformats.org/officeDocument/2006/relationships/image" Target="../media/image722.png"/><Relationship Id="rId5" Type="http://schemas.openxmlformats.org/officeDocument/2006/relationships/image" Target="../media/image721.svg"/><Relationship Id="rId4" Type="http://schemas.openxmlformats.org/officeDocument/2006/relationships/image" Target="../media/image720.png"/><Relationship Id="rId9" Type="http://schemas.openxmlformats.org/officeDocument/2006/relationships/image" Target="../media/image725.svg"/></Relationships>
</file>

<file path=ppt/slides/_rels/slide86.xml.rels><?xml version="1.0" encoding="UTF-8" standalone="yes"?>
<Relationships xmlns="http://schemas.openxmlformats.org/package/2006/relationships"><Relationship Id="rId8" Type="http://schemas.openxmlformats.org/officeDocument/2006/relationships/image" Target="../media/image732.png"/><Relationship Id="rId3" Type="http://schemas.openxmlformats.org/officeDocument/2006/relationships/image" Target="../media/image727.svg"/><Relationship Id="rId7" Type="http://schemas.openxmlformats.org/officeDocument/2006/relationships/image" Target="../media/image731.svg"/><Relationship Id="rId2" Type="http://schemas.openxmlformats.org/officeDocument/2006/relationships/image" Target="../media/image726.png"/><Relationship Id="rId1" Type="http://schemas.openxmlformats.org/officeDocument/2006/relationships/slideLayout" Target="../slideLayouts/slideLayout66.xml"/><Relationship Id="rId6" Type="http://schemas.openxmlformats.org/officeDocument/2006/relationships/image" Target="../media/image730.png"/><Relationship Id="rId5" Type="http://schemas.openxmlformats.org/officeDocument/2006/relationships/image" Target="../media/image729.svg"/><Relationship Id="rId4" Type="http://schemas.openxmlformats.org/officeDocument/2006/relationships/image" Target="../media/image728.png"/><Relationship Id="rId9" Type="http://schemas.openxmlformats.org/officeDocument/2006/relationships/image" Target="../media/image733.svg"/></Relationships>
</file>

<file path=ppt/slides/_rels/slide87.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35.svg"/><Relationship Id="rId7" Type="http://schemas.openxmlformats.org/officeDocument/2006/relationships/image" Target="../media/image739.svg"/><Relationship Id="rId2" Type="http://schemas.openxmlformats.org/officeDocument/2006/relationships/image" Target="../media/image734.png"/><Relationship Id="rId1" Type="http://schemas.openxmlformats.org/officeDocument/2006/relationships/slideLayout" Target="../slideLayouts/slideLayout66.xml"/><Relationship Id="rId6" Type="http://schemas.openxmlformats.org/officeDocument/2006/relationships/image" Target="../media/image738.png"/><Relationship Id="rId5" Type="http://schemas.openxmlformats.org/officeDocument/2006/relationships/image" Target="../media/image737.svg"/><Relationship Id="rId4" Type="http://schemas.openxmlformats.org/officeDocument/2006/relationships/image" Target="../media/image736.png"/><Relationship Id="rId9" Type="http://schemas.openxmlformats.org/officeDocument/2006/relationships/image" Target="../media/image741.svg"/></Relationships>
</file>

<file path=ppt/slides/_rels/slide88.xml.rels><?xml version="1.0" encoding="UTF-8" standalone="yes"?>
<Relationships xmlns="http://schemas.openxmlformats.org/package/2006/relationships"><Relationship Id="rId3" Type="http://schemas.openxmlformats.org/officeDocument/2006/relationships/image" Target="../media/image743.svg"/><Relationship Id="rId2" Type="http://schemas.openxmlformats.org/officeDocument/2006/relationships/image" Target="../media/image742.png"/><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45.svg"/><Relationship Id="rId2" Type="http://schemas.openxmlformats.org/officeDocument/2006/relationships/image" Target="../media/image744.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7.svg"/><Relationship Id="rId3" Type="http://schemas.openxmlformats.org/officeDocument/2006/relationships/image" Target="../media/image747.svg"/><Relationship Id="rId7" Type="http://schemas.openxmlformats.org/officeDocument/2006/relationships/image" Target="../media/image751.svg"/><Relationship Id="rId12" Type="http://schemas.openxmlformats.org/officeDocument/2006/relationships/image" Target="../media/image756.png"/><Relationship Id="rId2" Type="http://schemas.openxmlformats.org/officeDocument/2006/relationships/image" Target="../media/image746.png"/><Relationship Id="rId1" Type="http://schemas.openxmlformats.org/officeDocument/2006/relationships/slideLayout" Target="../slideLayouts/slideLayout69.xml"/><Relationship Id="rId6" Type="http://schemas.openxmlformats.org/officeDocument/2006/relationships/image" Target="../media/image750.png"/><Relationship Id="rId11" Type="http://schemas.openxmlformats.org/officeDocument/2006/relationships/image" Target="../media/image755.svg"/><Relationship Id="rId5" Type="http://schemas.openxmlformats.org/officeDocument/2006/relationships/image" Target="../media/image749.sv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svg"/></Relationships>
</file>

<file path=ppt/slides/_rels/slide91.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759.svg"/></Relationships>
</file>

<file path=ppt/slides/_rels/slide92.xml.rels><?xml version="1.0" encoding="UTF-8" standalone="yes"?>
<Relationships xmlns="http://schemas.openxmlformats.org/package/2006/relationships"><Relationship Id="rId8" Type="http://schemas.openxmlformats.org/officeDocument/2006/relationships/image" Target="../media/image766.png"/><Relationship Id="rId13" Type="http://schemas.openxmlformats.org/officeDocument/2006/relationships/image" Target="../media/image771.svg"/><Relationship Id="rId18" Type="http://schemas.openxmlformats.org/officeDocument/2006/relationships/image" Target="../media/image776.png"/><Relationship Id="rId3" Type="http://schemas.openxmlformats.org/officeDocument/2006/relationships/image" Target="../media/image761.svg"/><Relationship Id="rId7" Type="http://schemas.openxmlformats.org/officeDocument/2006/relationships/image" Target="../media/image765.svg"/><Relationship Id="rId12" Type="http://schemas.openxmlformats.org/officeDocument/2006/relationships/image" Target="../media/image770.png"/><Relationship Id="rId17" Type="http://schemas.openxmlformats.org/officeDocument/2006/relationships/image" Target="../media/image775.svg"/><Relationship Id="rId2" Type="http://schemas.openxmlformats.org/officeDocument/2006/relationships/image" Target="../media/image760.png"/><Relationship Id="rId16" Type="http://schemas.openxmlformats.org/officeDocument/2006/relationships/image" Target="../media/image774.png"/><Relationship Id="rId1" Type="http://schemas.openxmlformats.org/officeDocument/2006/relationships/slideLayout" Target="../slideLayouts/slideLayout64.xml"/><Relationship Id="rId6" Type="http://schemas.openxmlformats.org/officeDocument/2006/relationships/image" Target="../media/image764.png"/><Relationship Id="rId11" Type="http://schemas.openxmlformats.org/officeDocument/2006/relationships/image" Target="../media/image769.svg"/><Relationship Id="rId5" Type="http://schemas.openxmlformats.org/officeDocument/2006/relationships/image" Target="../media/image763.svg"/><Relationship Id="rId15" Type="http://schemas.openxmlformats.org/officeDocument/2006/relationships/image" Target="../media/image773.svg"/><Relationship Id="rId10" Type="http://schemas.openxmlformats.org/officeDocument/2006/relationships/image" Target="../media/image768.png"/><Relationship Id="rId19" Type="http://schemas.openxmlformats.org/officeDocument/2006/relationships/image" Target="../media/image777.svg"/><Relationship Id="rId4" Type="http://schemas.openxmlformats.org/officeDocument/2006/relationships/image" Target="../media/image762.png"/><Relationship Id="rId9" Type="http://schemas.openxmlformats.org/officeDocument/2006/relationships/image" Target="../media/image767.svg"/><Relationship Id="rId14" Type="http://schemas.openxmlformats.org/officeDocument/2006/relationships/image" Target="../media/image772.png"/></Relationships>
</file>

<file path=ppt/slides/_rels/slide93.xml.rels><?xml version="1.0" encoding="UTF-8" standalone="yes"?>
<Relationships xmlns="http://schemas.openxmlformats.org/package/2006/relationships"><Relationship Id="rId3" Type="http://schemas.openxmlformats.org/officeDocument/2006/relationships/image" Target="../media/image779.svg"/><Relationship Id="rId2" Type="http://schemas.openxmlformats.org/officeDocument/2006/relationships/image" Target="../media/image778.png"/><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8" Type="http://schemas.openxmlformats.org/officeDocument/2006/relationships/image" Target="../media/image786.png"/><Relationship Id="rId3" Type="http://schemas.openxmlformats.org/officeDocument/2006/relationships/image" Target="../media/image781.svg"/><Relationship Id="rId7" Type="http://schemas.openxmlformats.org/officeDocument/2006/relationships/image" Target="../media/image785.svg"/><Relationship Id="rId2" Type="http://schemas.openxmlformats.org/officeDocument/2006/relationships/image" Target="../media/image780.png"/><Relationship Id="rId1" Type="http://schemas.openxmlformats.org/officeDocument/2006/relationships/slideLayout" Target="../slideLayouts/slideLayout51.xml"/><Relationship Id="rId6" Type="http://schemas.openxmlformats.org/officeDocument/2006/relationships/image" Target="../media/image784.png"/><Relationship Id="rId5" Type="http://schemas.openxmlformats.org/officeDocument/2006/relationships/image" Target="../media/image783.svg"/><Relationship Id="rId4" Type="http://schemas.openxmlformats.org/officeDocument/2006/relationships/image" Target="../media/image782.png"/><Relationship Id="rId9" Type="http://schemas.openxmlformats.org/officeDocument/2006/relationships/image" Target="../media/image787.svg"/></Relationships>
</file>

<file path=ppt/slides/_rels/slide95.xml.rels><?xml version="1.0" encoding="UTF-8" standalone="yes"?>
<Relationships xmlns="http://schemas.openxmlformats.org/package/2006/relationships"><Relationship Id="rId3" Type="http://schemas.openxmlformats.org/officeDocument/2006/relationships/image" Target="../media/image789.svg"/><Relationship Id="rId2" Type="http://schemas.openxmlformats.org/officeDocument/2006/relationships/image" Target="../media/image788.png"/><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svg"/><Relationship Id="rId18" Type="http://schemas.openxmlformats.org/officeDocument/2006/relationships/image" Target="../media/image806.png"/><Relationship Id="rId3" Type="http://schemas.openxmlformats.org/officeDocument/2006/relationships/image" Target="../media/image791.svg"/><Relationship Id="rId21" Type="http://schemas.openxmlformats.org/officeDocument/2006/relationships/image" Target="../media/image809.svg"/><Relationship Id="rId7" Type="http://schemas.openxmlformats.org/officeDocument/2006/relationships/image" Target="../media/image795.svg"/><Relationship Id="rId12" Type="http://schemas.openxmlformats.org/officeDocument/2006/relationships/image" Target="../media/image800.png"/><Relationship Id="rId17" Type="http://schemas.openxmlformats.org/officeDocument/2006/relationships/image" Target="../media/image805.svg"/><Relationship Id="rId2" Type="http://schemas.openxmlformats.org/officeDocument/2006/relationships/image" Target="../media/image790.png"/><Relationship Id="rId16" Type="http://schemas.openxmlformats.org/officeDocument/2006/relationships/image" Target="../media/image804.png"/><Relationship Id="rId20" Type="http://schemas.openxmlformats.org/officeDocument/2006/relationships/image" Target="../media/image808.png"/><Relationship Id="rId1" Type="http://schemas.openxmlformats.org/officeDocument/2006/relationships/slideLayout" Target="../slideLayouts/slideLayout56.xml"/><Relationship Id="rId6" Type="http://schemas.openxmlformats.org/officeDocument/2006/relationships/image" Target="../media/image794.png"/><Relationship Id="rId11" Type="http://schemas.openxmlformats.org/officeDocument/2006/relationships/image" Target="../media/image799.svg"/><Relationship Id="rId5" Type="http://schemas.openxmlformats.org/officeDocument/2006/relationships/image" Target="../media/image793.svg"/><Relationship Id="rId15" Type="http://schemas.openxmlformats.org/officeDocument/2006/relationships/image" Target="../media/image803.svg"/><Relationship Id="rId10" Type="http://schemas.openxmlformats.org/officeDocument/2006/relationships/image" Target="../media/image798.png"/><Relationship Id="rId19" Type="http://schemas.openxmlformats.org/officeDocument/2006/relationships/image" Target="../media/image807.svg"/><Relationship Id="rId4" Type="http://schemas.openxmlformats.org/officeDocument/2006/relationships/image" Target="../media/image792.png"/><Relationship Id="rId9" Type="http://schemas.openxmlformats.org/officeDocument/2006/relationships/image" Target="../media/image797.svg"/><Relationship Id="rId14" Type="http://schemas.openxmlformats.org/officeDocument/2006/relationships/image" Target="../media/image802.png"/></Relationships>
</file>

<file path=ppt/slides/_rels/slide97.xml.rels><?xml version="1.0" encoding="UTF-8" standalone="yes"?>
<Relationships xmlns="http://schemas.openxmlformats.org/package/2006/relationships"><Relationship Id="rId8" Type="http://schemas.openxmlformats.org/officeDocument/2006/relationships/image" Target="../media/image816.png"/><Relationship Id="rId13" Type="http://schemas.openxmlformats.org/officeDocument/2006/relationships/image" Target="../media/image821.svg"/><Relationship Id="rId3" Type="http://schemas.openxmlformats.org/officeDocument/2006/relationships/image" Target="../media/image811.svg"/><Relationship Id="rId7" Type="http://schemas.openxmlformats.org/officeDocument/2006/relationships/image" Target="../media/image815.svg"/><Relationship Id="rId12" Type="http://schemas.openxmlformats.org/officeDocument/2006/relationships/image" Target="../media/image820.png"/><Relationship Id="rId17" Type="http://schemas.openxmlformats.org/officeDocument/2006/relationships/image" Target="../media/image825.svg"/><Relationship Id="rId2" Type="http://schemas.openxmlformats.org/officeDocument/2006/relationships/image" Target="../media/image810.png"/><Relationship Id="rId16" Type="http://schemas.openxmlformats.org/officeDocument/2006/relationships/image" Target="../media/image824.png"/><Relationship Id="rId1" Type="http://schemas.openxmlformats.org/officeDocument/2006/relationships/slideLayout" Target="../slideLayouts/slideLayout56.xml"/><Relationship Id="rId6" Type="http://schemas.openxmlformats.org/officeDocument/2006/relationships/image" Target="../media/image814.png"/><Relationship Id="rId11" Type="http://schemas.openxmlformats.org/officeDocument/2006/relationships/image" Target="../media/image819.svg"/><Relationship Id="rId5" Type="http://schemas.openxmlformats.org/officeDocument/2006/relationships/image" Target="../media/image813.svg"/><Relationship Id="rId15" Type="http://schemas.openxmlformats.org/officeDocument/2006/relationships/image" Target="../media/image823.svg"/><Relationship Id="rId10" Type="http://schemas.openxmlformats.org/officeDocument/2006/relationships/image" Target="../media/image818.png"/><Relationship Id="rId4" Type="http://schemas.openxmlformats.org/officeDocument/2006/relationships/image" Target="../media/image812.png"/><Relationship Id="rId9" Type="http://schemas.openxmlformats.org/officeDocument/2006/relationships/image" Target="../media/image817.svg"/><Relationship Id="rId14" Type="http://schemas.openxmlformats.org/officeDocument/2006/relationships/image" Target="../media/image822.png"/></Relationships>
</file>

<file path=ppt/slides/_rels/slide98.xml.rels><?xml version="1.0" encoding="UTF-8" standalone="yes"?>
<Relationships xmlns="http://schemas.openxmlformats.org/package/2006/relationships"><Relationship Id="rId13" Type="http://schemas.openxmlformats.org/officeDocument/2006/relationships/image" Target="../media/image837.svg"/><Relationship Id="rId18" Type="http://schemas.openxmlformats.org/officeDocument/2006/relationships/image" Target="../media/image842.png"/><Relationship Id="rId26" Type="http://schemas.openxmlformats.org/officeDocument/2006/relationships/image" Target="../media/image792.png"/><Relationship Id="rId39" Type="http://schemas.openxmlformats.org/officeDocument/2006/relationships/image" Target="../media/image861.svg"/><Relationship Id="rId21" Type="http://schemas.openxmlformats.org/officeDocument/2006/relationships/image" Target="../media/image845.svg"/><Relationship Id="rId34" Type="http://schemas.openxmlformats.org/officeDocument/2006/relationships/image" Target="../media/image856.png"/><Relationship Id="rId7" Type="http://schemas.openxmlformats.org/officeDocument/2006/relationships/image" Target="../media/image831.svg"/><Relationship Id="rId12" Type="http://schemas.openxmlformats.org/officeDocument/2006/relationships/image" Target="../media/image836.png"/><Relationship Id="rId17" Type="http://schemas.openxmlformats.org/officeDocument/2006/relationships/image" Target="../media/image841.svg"/><Relationship Id="rId25" Type="http://schemas.openxmlformats.org/officeDocument/2006/relationships/image" Target="../media/image849.svg"/><Relationship Id="rId33" Type="http://schemas.openxmlformats.org/officeDocument/2006/relationships/image" Target="../media/image855.svg"/><Relationship Id="rId38" Type="http://schemas.openxmlformats.org/officeDocument/2006/relationships/image" Target="../media/image860.png"/><Relationship Id="rId2" Type="http://schemas.openxmlformats.org/officeDocument/2006/relationships/image" Target="../media/image826.png"/><Relationship Id="rId16" Type="http://schemas.openxmlformats.org/officeDocument/2006/relationships/image" Target="../media/image840.png"/><Relationship Id="rId20" Type="http://schemas.openxmlformats.org/officeDocument/2006/relationships/image" Target="../media/image844.png"/><Relationship Id="rId29" Type="http://schemas.openxmlformats.org/officeDocument/2006/relationships/image" Target="../media/image851.svg"/><Relationship Id="rId1" Type="http://schemas.openxmlformats.org/officeDocument/2006/relationships/slideLayout" Target="../slideLayouts/slideLayout56.xml"/><Relationship Id="rId6" Type="http://schemas.openxmlformats.org/officeDocument/2006/relationships/image" Target="../media/image830.png"/><Relationship Id="rId11" Type="http://schemas.openxmlformats.org/officeDocument/2006/relationships/image" Target="../media/image835.svg"/><Relationship Id="rId24" Type="http://schemas.openxmlformats.org/officeDocument/2006/relationships/image" Target="../media/image848.png"/><Relationship Id="rId32" Type="http://schemas.openxmlformats.org/officeDocument/2006/relationships/image" Target="../media/image854.png"/><Relationship Id="rId37" Type="http://schemas.openxmlformats.org/officeDocument/2006/relationships/image" Target="../media/image859.svg"/><Relationship Id="rId5" Type="http://schemas.openxmlformats.org/officeDocument/2006/relationships/image" Target="../media/image829.svg"/><Relationship Id="rId15" Type="http://schemas.openxmlformats.org/officeDocument/2006/relationships/image" Target="../media/image839.svg"/><Relationship Id="rId23" Type="http://schemas.openxmlformats.org/officeDocument/2006/relationships/image" Target="../media/image847.svg"/><Relationship Id="rId28" Type="http://schemas.openxmlformats.org/officeDocument/2006/relationships/image" Target="../media/image850.png"/><Relationship Id="rId36" Type="http://schemas.openxmlformats.org/officeDocument/2006/relationships/image" Target="../media/image858.png"/><Relationship Id="rId10" Type="http://schemas.openxmlformats.org/officeDocument/2006/relationships/image" Target="../media/image834.png"/><Relationship Id="rId19" Type="http://schemas.openxmlformats.org/officeDocument/2006/relationships/image" Target="../media/image843.svg"/><Relationship Id="rId31" Type="http://schemas.openxmlformats.org/officeDocument/2006/relationships/image" Target="../media/image853.svg"/><Relationship Id="rId4" Type="http://schemas.openxmlformats.org/officeDocument/2006/relationships/image" Target="../media/image828.png"/><Relationship Id="rId9" Type="http://schemas.openxmlformats.org/officeDocument/2006/relationships/image" Target="../media/image833.svg"/><Relationship Id="rId14" Type="http://schemas.openxmlformats.org/officeDocument/2006/relationships/image" Target="../media/image838.png"/><Relationship Id="rId22" Type="http://schemas.openxmlformats.org/officeDocument/2006/relationships/image" Target="../media/image846.png"/><Relationship Id="rId27" Type="http://schemas.openxmlformats.org/officeDocument/2006/relationships/image" Target="../media/image793.svg"/><Relationship Id="rId30" Type="http://schemas.openxmlformats.org/officeDocument/2006/relationships/image" Target="../media/image852.png"/><Relationship Id="rId35" Type="http://schemas.openxmlformats.org/officeDocument/2006/relationships/image" Target="../media/image857.svg"/><Relationship Id="rId8" Type="http://schemas.openxmlformats.org/officeDocument/2006/relationships/image" Target="../media/image832.png"/><Relationship Id="rId3" Type="http://schemas.openxmlformats.org/officeDocument/2006/relationships/image" Target="../media/image827.svg"/></Relationships>
</file>

<file path=ppt/slides/_rels/slide99.xml.rels><?xml version="1.0" encoding="UTF-8" standalone="yes"?>
<Relationships xmlns="http://schemas.openxmlformats.org/package/2006/relationships"><Relationship Id="rId8" Type="http://schemas.openxmlformats.org/officeDocument/2006/relationships/image" Target="../media/image866.png"/><Relationship Id="rId3" Type="http://schemas.openxmlformats.org/officeDocument/2006/relationships/image" Target="../media/image863.svg"/><Relationship Id="rId7" Type="http://schemas.openxmlformats.org/officeDocument/2006/relationships/image" Target="../media/image865.svg"/><Relationship Id="rId2" Type="http://schemas.openxmlformats.org/officeDocument/2006/relationships/image" Target="../media/image862.png"/><Relationship Id="rId1" Type="http://schemas.openxmlformats.org/officeDocument/2006/relationships/slideLayout" Target="../slideLayouts/slideLayout56.xml"/><Relationship Id="rId6" Type="http://schemas.openxmlformats.org/officeDocument/2006/relationships/image" Target="../media/image864.png"/><Relationship Id="rId11" Type="http://schemas.openxmlformats.org/officeDocument/2006/relationships/image" Target="../media/image869.svg"/><Relationship Id="rId5" Type="http://schemas.openxmlformats.org/officeDocument/2006/relationships/image" Target="../media/image793.svg"/><Relationship Id="rId10" Type="http://schemas.openxmlformats.org/officeDocument/2006/relationships/image" Target="../media/image868.png"/><Relationship Id="rId4" Type="http://schemas.openxmlformats.org/officeDocument/2006/relationships/image" Target="../media/image792.png"/><Relationship Id="rId9" Type="http://schemas.openxmlformats.org/officeDocument/2006/relationships/image" Target="../media/image8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19-2024.06.07</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relay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stack light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FreeRTOS device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industrial PC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PLC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102</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dirty="0"/>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Backint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8B16F0E9-DC2D-5490-ABDD-F19DAAB4D2A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1030EEB8-2488-CC3E-2951-443421C891B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467B121-0024-9FF6-6FD7-D9956550E315}"/>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12" name="Straight Connector 11" descr="Next service icon.">
            <a:extLst>
              <a:ext uri="{FF2B5EF4-FFF2-40B4-BE49-F238E27FC236}">
                <a16:creationId xmlns:a16="http://schemas.microsoft.com/office/drawing/2014/main" id="{791689DD-F253-567C-4D51-D55038F010B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7" descr="AWS Console Mobile Application service icon.">
            <a:extLst>
              <a:ext uri="{FF2B5EF4-FFF2-40B4-BE49-F238E27FC236}">
                <a16:creationId xmlns:a16="http://schemas.microsoft.com/office/drawing/2014/main" id="{8F6C973D-4F66-4773-6D5E-9F6FF1DFD3F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D97A8C40-B92C-8E86-8198-076C0FBC9F5E}"/>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109006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112</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Frost</a:t>
            </a:r>
          </a:p>
        </p:txBody>
      </p:sp>
    </p:spTree>
    <p:extLst>
      <p:ext uri="{BB962C8B-B14F-4D97-AF65-F5344CB8AC3E}">
        <p14:creationId xmlns:p14="http://schemas.microsoft.com/office/powerpoint/2010/main" val="218453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Deadline Cloud service icon.">
            <a:extLst>
              <a:ext uri="{FF2B5EF4-FFF2-40B4-BE49-F238E27FC236}">
                <a16:creationId xmlns:a16="http://schemas.microsoft.com/office/drawing/2014/main" id="{B087230D-B501-942F-2864-B7FC3C806E0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Deadline Cloud</a:t>
            </a:r>
          </a:p>
        </p:txBody>
      </p:sp>
    </p:spTree>
    <p:extLst>
      <p:ext uri="{BB962C8B-B14F-4D97-AF65-F5344CB8AC3E}">
        <p14:creationId xmlns:p14="http://schemas.microsoft.com/office/powerpoint/2010/main" val="18506794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9" name="Content Placeholder 8">
            <a:extLst>
              <a:ext uri="{FF2B5EF4-FFF2-40B4-BE49-F238E27FC236}">
                <a16:creationId xmlns:a16="http://schemas.microsoft.com/office/drawing/2014/main" id="{92C2EC87-9FB5-A80D-1964-949268397DC8}"/>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10" name="justGraphic">
            <a:extLst>
              <a:ext uri="{FF2B5EF4-FFF2-40B4-BE49-F238E27FC236}">
                <a16:creationId xmlns:a16="http://schemas.microsoft.com/office/drawing/2014/main" id="{CFA07CEF-DB9C-60CC-BD3E-C5CCADF3B96F}"/>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11" name="Group 10">
              <a:extLst>
                <a:ext uri="{FF2B5EF4-FFF2-40B4-BE49-F238E27FC236}">
                  <a16:creationId xmlns:a16="http://schemas.microsoft.com/office/drawing/2014/main" id="{4089916E-E9E3-E8AE-A2C5-15412212C791}"/>
                </a:ext>
              </a:extLst>
            </p:cNvPr>
            <p:cNvGrpSpPr/>
            <p:nvPr/>
          </p:nvGrpSpPr>
          <p:grpSpPr>
            <a:xfrm>
              <a:off x="317470" y="3618112"/>
              <a:ext cx="2303214" cy="1796668"/>
              <a:chOff x="317470" y="3618112"/>
              <a:chExt cx="2303214" cy="1796668"/>
            </a:xfrm>
          </p:grpSpPr>
          <p:pic>
            <p:nvPicPr>
              <p:cNvPr id="14" name="Picture 13">
                <a:extLst>
                  <a:ext uri="{FF2B5EF4-FFF2-40B4-BE49-F238E27FC236}">
                    <a16:creationId xmlns:a16="http://schemas.microsoft.com/office/drawing/2014/main" id="{68DE1D9D-C5AD-8DD0-0FF8-62BABCFACBE1}"/>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5" name="Rectangle 14">
                <a:extLst>
                  <a:ext uri="{FF2B5EF4-FFF2-40B4-BE49-F238E27FC236}">
                    <a16:creationId xmlns:a16="http://schemas.microsoft.com/office/drawing/2014/main" id="{31EAEE5F-8AD3-7CF4-04BC-F02209A80914}"/>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a:extLst>
                <a:ext uri="{FF2B5EF4-FFF2-40B4-BE49-F238E27FC236}">
                  <a16:creationId xmlns:a16="http://schemas.microsoft.com/office/drawing/2014/main" id="{2B358948-1306-8874-8C96-6BFEFB578DCD}"/>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C182B-9EEA-7381-E8B5-D64E98100EEA}"/>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 name="Content Placeholder 10">
            <a:extLst>
              <a:ext uri="{FF2B5EF4-FFF2-40B4-BE49-F238E27FC236}">
                <a16:creationId xmlns:a16="http://schemas.microsoft.com/office/drawing/2014/main" id="{EE78CCC8-2574-8E69-320F-AB6A9C1AFB0A}"/>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7" name="justGraphic2">
            <a:extLst>
              <a:ext uri="{FF2B5EF4-FFF2-40B4-BE49-F238E27FC236}">
                <a16:creationId xmlns:a16="http://schemas.microsoft.com/office/drawing/2014/main" id="{16EB0DDB-86A8-D06E-E256-850909DD0A6B}"/>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18" name="Rectangle 17">
              <a:extLst>
                <a:ext uri="{FF2B5EF4-FFF2-40B4-BE49-F238E27FC236}">
                  <a16:creationId xmlns:a16="http://schemas.microsoft.com/office/drawing/2014/main" id="{2C4D8C64-6FBF-EBCF-BA0B-513D25636681}"/>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9" name="Graphic 18">
              <a:extLst>
                <a:ext uri="{FF2B5EF4-FFF2-40B4-BE49-F238E27FC236}">
                  <a16:creationId xmlns:a16="http://schemas.microsoft.com/office/drawing/2014/main" id="{5DCB077A-6151-3904-4D6C-2DDC0F0174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20" name="Rectangle 19">
              <a:extLst>
                <a:ext uri="{FF2B5EF4-FFF2-40B4-BE49-F238E27FC236}">
                  <a16:creationId xmlns:a16="http://schemas.microsoft.com/office/drawing/2014/main" id="{10D108EA-D296-4656-6F3A-99393855BC30}"/>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2" name="Graphic 21">
              <a:extLst>
                <a:ext uri="{FF2B5EF4-FFF2-40B4-BE49-F238E27FC236}">
                  <a16:creationId xmlns:a16="http://schemas.microsoft.com/office/drawing/2014/main" id="{45DD8AC8-0AFC-DA4C-3AC2-C2AD4B3F13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3" name="Rectangle 22">
            <a:extLst>
              <a:ext uri="{FF2B5EF4-FFF2-40B4-BE49-F238E27FC236}">
                <a16:creationId xmlns:a16="http://schemas.microsoft.com/office/drawing/2014/main" id="{6F38E99D-F025-9B10-E3C9-E2A1D594A7B6}"/>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a:extLst>
              <a:ext uri="{FF2B5EF4-FFF2-40B4-BE49-F238E27FC236}">
                <a16:creationId xmlns:a16="http://schemas.microsoft.com/office/drawing/2014/main" id="{7075A287-8CE7-B529-EE0F-A45774F46B9E}"/>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a:extLst>
              <a:ext uri="{FF2B5EF4-FFF2-40B4-BE49-F238E27FC236}">
                <a16:creationId xmlns:a16="http://schemas.microsoft.com/office/drawing/2014/main" id="{C1CFE6E2-2EFA-85E7-742E-97F210242BB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9" name="TextBox 30">
            <a:extLst>
              <a:ext uri="{FF2B5EF4-FFF2-40B4-BE49-F238E27FC236}">
                <a16:creationId xmlns:a16="http://schemas.microsoft.com/office/drawing/2014/main" id="{A8F24F86-2047-FDE0-23A8-C9152901BC37}"/>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31" name="Rectangle 30">
            <a:extLst>
              <a:ext uri="{FF2B5EF4-FFF2-40B4-BE49-F238E27FC236}">
                <a16:creationId xmlns:a16="http://schemas.microsoft.com/office/drawing/2014/main" id="{4C5884AC-0033-E576-B0A7-1AD281E7B66E}"/>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a:extLst>
              <a:ext uri="{FF2B5EF4-FFF2-40B4-BE49-F238E27FC236}">
                <a16:creationId xmlns:a16="http://schemas.microsoft.com/office/drawing/2014/main" id="{AEBE8118-4C09-ADCC-C24C-D8E5C1A4CB2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a:extLst>
              <a:ext uri="{FF2B5EF4-FFF2-40B4-BE49-F238E27FC236}">
                <a16:creationId xmlns:a16="http://schemas.microsoft.com/office/drawing/2014/main" id="{DB485FF4-09CC-0A0B-6CDB-F6D184443B5E}"/>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6" name="TextBox 31">
            <a:extLst>
              <a:ext uri="{FF2B5EF4-FFF2-40B4-BE49-F238E27FC236}">
                <a16:creationId xmlns:a16="http://schemas.microsoft.com/office/drawing/2014/main" id="{086F89D6-4E65-1986-935C-F47678C6BDED}"/>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6025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Modernization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Modernization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spTree>
    <p:extLst>
      <p:ext uri="{BB962C8B-B14F-4D97-AF65-F5344CB8AC3E}">
        <p14:creationId xmlns:p14="http://schemas.microsoft.com/office/powerpoint/2010/main" val="1687477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129</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29838693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dirty="0"/>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7" name="Content Placeholder 7">
            <a:extLst>
              <a:ext uri="{FF2B5EF4-FFF2-40B4-BE49-F238E27FC236}">
                <a16:creationId xmlns:a16="http://schemas.microsoft.com/office/drawing/2014/main" id="{25B6CEEF-FBA5-36B0-C095-C5DAA0374297}"/>
              </a:ext>
            </a:extLst>
          </p:cNvPr>
          <p:cNvSpPr>
            <a:spLocks noGrp="1"/>
          </p:cNvSpPr>
          <p:nvPr>
            <p:ph type="body" sz="quarter" idx="18"/>
          </p:nvPr>
        </p:nvSpPr>
        <p:spPr>
          <a:xfrm>
            <a:off x="241300" y="2273300"/>
            <a:ext cx="3602038" cy="3584575"/>
          </a:xfrm>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9" name="Straight Arrow Connector 8" descr="Left arrow.">
            <a:extLst>
              <a:ext uri="{FF2B5EF4-FFF2-40B4-BE49-F238E27FC236}">
                <a16:creationId xmlns:a16="http://schemas.microsoft.com/office/drawing/2014/main" id="{02633650-114B-D051-15AF-B444C192830E}"/>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a:extLst>
              <a:ext uri="{FF2B5EF4-FFF2-40B4-BE49-F238E27FC236}">
                <a16:creationId xmlns:a16="http://schemas.microsoft.com/office/drawing/2014/main" id="{AE3B8D0C-4576-D617-B114-6D707D4BC315}"/>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a:extLst>
              <a:ext uri="{FF2B5EF4-FFF2-40B4-BE49-F238E27FC236}">
                <a16:creationId xmlns:a16="http://schemas.microsoft.com/office/drawing/2014/main" id="{F79C63D0-FB4A-29D5-92AE-E8B60EB2F0A2}"/>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a:extLst>
              <a:ext uri="{FF2B5EF4-FFF2-40B4-BE49-F238E27FC236}">
                <a16:creationId xmlns:a16="http://schemas.microsoft.com/office/drawing/2014/main" id="{95EF3673-7131-5EB5-77B3-D63625B50235}"/>
              </a:ext>
            </a:extLst>
          </p:cNvPr>
          <p:cNvGrpSpPr/>
          <p:nvPr/>
        </p:nvGrpSpPr>
        <p:grpSpPr>
          <a:xfrm>
            <a:off x="748145" y="4673322"/>
            <a:ext cx="2758643" cy="400389"/>
            <a:chOff x="748145" y="4673322"/>
            <a:chExt cx="2758643" cy="400389"/>
          </a:xfrm>
        </p:grpSpPr>
        <p:pic>
          <p:nvPicPr>
            <p:cNvPr id="28" name="Picture 27">
              <a:extLst>
                <a:ext uri="{FF2B5EF4-FFF2-40B4-BE49-F238E27FC236}">
                  <a16:creationId xmlns:a16="http://schemas.microsoft.com/office/drawing/2014/main" id="{D726FF87-98E2-71DF-72D6-9C7827E713FC}"/>
                </a:ext>
              </a:extLst>
            </p:cNvPr>
            <p:cNvPicPr>
              <a:picLocks noChangeAspect="1"/>
            </p:cNvPicPr>
            <p:nvPr/>
          </p:nvPicPr>
          <p:blipFill>
            <a:blip r:embed="rId3"/>
            <a:srcRect/>
            <a:stretch/>
          </p:blipFill>
          <p:spPr>
            <a:xfrm>
              <a:off x="748145" y="4673322"/>
              <a:ext cx="1949018" cy="345929"/>
            </a:xfrm>
            <a:prstGeom prst="rect">
              <a:avLst/>
            </a:prstGeom>
          </p:spPr>
        </p:pic>
        <p:sp>
          <p:nvSpPr>
            <p:cNvPr id="29" name="Rectangle 28">
              <a:extLst>
                <a:ext uri="{FF2B5EF4-FFF2-40B4-BE49-F238E27FC236}">
                  <a16:creationId xmlns:a16="http://schemas.microsoft.com/office/drawing/2014/main" id="{37D75655-D342-89B2-E568-2C983FDD1B5B}"/>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1" name="Straight Arrow Connector 30">
              <a:extLst>
                <a:ext uri="{FF2B5EF4-FFF2-40B4-BE49-F238E27FC236}">
                  <a16:creationId xmlns:a16="http://schemas.microsoft.com/office/drawing/2014/main" id="{4C3C4D09-A8FE-71E1-526F-2F75134BAC55}"/>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a:extLst>
                <a:ext uri="{FF2B5EF4-FFF2-40B4-BE49-F238E27FC236}">
                  <a16:creationId xmlns:a16="http://schemas.microsoft.com/office/drawing/2014/main" id="{0900E4EC-CAFC-E587-0483-F5478468B8D0}"/>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33" name="Content Placeholder 9">
            <a:extLst>
              <a:ext uri="{FF2B5EF4-FFF2-40B4-BE49-F238E27FC236}">
                <a16:creationId xmlns:a16="http://schemas.microsoft.com/office/drawing/2014/main" id="{71BD4B1D-12DC-B742-6E18-0677A75F3709}"/>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38" name="justGraphic">
            <a:extLst>
              <a:ext uri="{FF2B5EF4-FFF2-40B4-BE49-F238E27FC236}">
                <a16:creationId xmlns:a16="http://schemas.microsoft.com/office/drawing/2014/main" id="{2ECDEA0B-9C4D-758F-F646-698CEBF561C5}"/>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39" name="Straight Arrow Connector 38">
              <a:extLst>
                <a:ext uri="{FF2B5EF4-FFF2-40B4-BE49-F238E27FC236}">
                  <a16:creationId xmlns:a16="http://schemas.microsoft.com/office/drawing/2014/main" id="{EA36CA43-A600-AED6-1B7D-EE1951D807C6}"/>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B77B72-32CE-8DDA-767C-7E13403144FA}"/>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40BCBC-EA8A-E155-A288-381CFE7B95D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a:extLst>
                <a:ext uri="{FF2B5EF4-FFF2-40B4-BE49-F238E27FC236}">
                  <a16:creationId xmlns:a16="http://schemas.microsoft.com/office/drawing/2014/main" id="{34787D23-4F93-3E6C-088C-383742112E81}"/>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43" name="TextBox 21">
              <a:extLst>
                <a:ext uri="{FF2B5EF4-FFF2-40B4-BE49-F238E27FC236}">
                  <a16:creationId xmlns:a16="http://schemas.microsoft.com/office/drawing/2014/main" id="{58C3998D-7190-5EB0-8D09-A5430809FE0F}"/>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44" name="TextBox 22">
              <a:extLst>
                <a:ext uri="{FF2B5EF4-FFF2-40B4-BE49-F238E27FC236}">
                  <a16:creationId xmlns:a16="http://schemas.microsoft.com/office/drawing/2014/main" id="{AE14578D-3C4D-D620-E3EA-056B4B31E461}"/>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45" name="Rectangle 44">
            <a:extLst>
              <a:ext uri="{FF2B5EF4-FFF2-40B4-BE49-F238E27FC236}">
                <a16:creationId xmlns:a16="http://schemas.microsoft.com/office/drawing/2014/main" id="{25DC2355-3D22-DCB6-1F74-EF8E6C7D5427}"/>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a:extLst>
              <a:ext uri="{FF2B5EF4-FFF2-40B4-BE49-F238E27FC236}">
                <a16:creationId xmlns:a16="http://schemas.microsoft.com/office/drawing/2014/main" id="{19D52AEB-FAFA-A0F8-B04B-DE1919C53231}"/>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a:extLst>
              <a:ext uri="{FF2B5EF4-FFF2-40B4-BE49-F238E27FC236}">
                <a16:creationId xmlns:a16="http://schemas.microsoft.com/office/drawing/2014/main" id="{5F1649C3-2BD0-58C6-3548-17949570450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8" name="TextBox 30">
            <a:extLst>
              <a:ext uri="{FF2B5EF4-FFF2-40B4-BE49-F238E27FC236}">
                <a16:creationId xmlns:a16="http://schemas.microsoft.com/office/drawing/2014/main" id="{E49A709B-2F0B-3B24-3D50-2D2F448BFF3F}"/>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49" name="Rectangle 48">
            <a:extLst>
              <a:ext uri="{FF2B5EF4-FFF2-40B4-BE49-F238E27FC236}">
                <a16:creationId xmlns:a16="http://schemas.microsoft.com/office/drawing/2014/main" id="{4A15CEFC-1502-060C-E7FD-2260B9C8C37E}"/>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a:extLst>
              <a:ext uri="{FF2B5EF4-FFF2-40B4-BE49-F238E27FC236}">
                <a16:creationId xmlns:a16="http://schemas.microsoft.com/office/drawing/2014/main" id="{D858ED3B-C6AC-E3F4-7345-8682EF5286F8}"/>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a:extLst>
              <a:ext uri="{FF2B5EF4-FFF2-40B4-BE49-F238E27FC236}">
                <a16:creationId xmlns:a16="http://schemas.microsoft.com/office/drawing/2014/main" id="{5C6CF9AA-30CC-3954-ED6F-64C56ACBE9B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2" name="TextBox 31">
            <a:extLst>
              <a:ext uri="{FF2B5EF4-FFF2-40B4-BE49-F238E27FC236}">
                <a16:creationId xmlns:a16="http://schemas.microsoft.com/office/drawing/2014/main" id="{1F3EBC80-C206-5775-BC94-2358C6B17B43}"/>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24387279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143</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a:t>
            </a:r>
            <a:r>
              <a:rPr lang="en-US" altLang="en-US" sz="1200" dirty="0" err="1">
                <a:solidFill>
                  <a:schemeClr val="bg1"/>
                </a:solidFill>
                <a:latin typeface="+mn-lt"/>
                <a:ea typeface="Amazon Ember" panose="020B0603020204020204" pitchFamily="34" charset="0"/>
                <a:cs typeface="Arial" panose="020B0604020202020204" pitchFamily="34" charset="0"/>
              </a:rPr>
              <a:t>FSx</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cone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22" name="Content Placeholder 5">
            <a:extLst>
              <a:ext uri="{FF2B5EF4-FFF2-40B4-BE49-F238E27FC236}">
                <a16:creationId xmlns:a16="http://schemas.microsoft.com/office/drawing/2014/main" id="{4295F605-BA98-9B75-F796-A90D56ADFA6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a:extLst>
              <a:ext uri="{FF2B5EF4-FFF2-40B4-BE49-F238E27FC236}">
                <a16:creationId xmlns:a16="http://schemas.microsoft.com/office/drawing/2014/main" id="{E92FB5D0-AF6F-E128-7E8E-2CABF0B5E58E}"/>
              </a:ext>
            </a:extLst>
          </p:cNvPr>
          <p:cNvGrpSpPr/>
          <p:nvPr/>
        </p:nvGrpSpPr>
        <p:grpSpPr>
          <a:xfrm>
            <a:off x="349250" y="3364651"/>
            <a:ext cx="1993900" cy="1045349"/>
            <a:chOff x="349250" y="3364651"/>
            <a:chExt cx="1993900" cy="1045349"/>
          </a:xfrm>
        </p:grpSpPr>
        <p:sp>
          <p:nvSpPr>
            <p:cNvPr id="24" name="L-Shape 23" descr="Correct.">
              <a:extLst>
                <a:ext uri="{FF2B5EF4-FFF2-40B4-BE49-F238E27FC236}">
                  <a16:creationId xmlns:a16="http://schemas.microsoft.com/office/drawing/2014/main" id="{9A324D65-B1C6-D72D-251E-866E211F3360}"/>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5" name="Graphic 7" descr="Amazon QuickSight service icon. ">
              <a:extLst>
                <a:ext uri="{FF2B5EF4-FFF2-40B4-BE49-F238E27FC236}">
                  <a16:creationId xmlns:a16="http://schemas.microsoft.com/office/drawing/2014/main" id="{CE7D6EB6-122D-98E3-0F90-B45AE182E7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a:extLst>
                <a:ext uri="{FF2B5EF4-FFF2-40B4-BE49-F238E27FC236}">
                  <a16:creationId xmlns:a16="http://schemas.microsoft.com/office/drawing/2014/main" id="{1FFA59B0-9D0D-9EC6-D764-ED92FD31A06A}"/>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31"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480B59F5-98C3-FCB8-25AC-934EE60F500F}"/>
              </a:ext>
            </a:extLst>
          </p:cNvPr>
          <p:cNvGrpSpPr/>
          <p:nvPr/>
        </p:nvGrpSpPr>
        <p:grpSpPr>
          <a:xfrm>
            <a:off x="2490788" y="3271654"/>
            <a:ext cx="2244725" cy="1699547"/>
            <a:chOff x="2490788" y="3271654"/>
            <a:chExt cx="2244725" cy="1699547"/>
          </a:xfrm>
        </p:grpSpPr>
        <p:sp>
          <p:nvSpPr>
            <p:cNvPr id="32" name="TextBox 13">
              <a:extLst>
                <a:ext uri="{FF2B5EF4-FFF2-40B4-BE49-F238E27FC236}">
                  <a16:creationId xmlns:a16="http://schemas.microsoft.com/office/drawing/2014/main" id="{E9462CEE-0EE7-D6C3-7F81-AD37A86BDD93}"/>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33" name="Group 32">
              <a:extLst>
                <a:ext uri="{FF2B5EF4-FFF2-40B4-BE49-F238E27FC236}">
                  <a16:creationId xmlns:a16="http://schemas.microsoft.com/office/drawing/2014/main" id="{570BA62B-363C-40E7-A006-3B26FBDC2DD0}"/>
                </a:ext>
              </a:extLst>
            </p:cNvPr>
            <p:cNvGrpSpPr/>
            <p:nvPr/>
          </p:nvGrpSpPr>
          <p:grpSpPr>
            <a:xfrm>
              <a:off x="2601913" y="3271654"/>
              <a:ext cx="2008187" cy="1318158"/>
              <a:chOff x="2601913" y="3271654"/>
              <a:chExt cx="2008187" cy="1318158"/>
            </a:xfrm>
          </p:grpSpPr>
          <p:sp>
            <p:nvSpPr>
              <p:cNvPr id="34" name="TextBox 8">
                <a:extLst>
                  <a:ext uri="{FF2B5EF4-FFF2-40B4-BE49-F238E27FC236}">
                    <a16:creationId xmlns:a16="http://schemas.microsoft.com/office/drawing/2014/main" id="{D17D2769-E8B7-7992-D9E6-4882017DA743}"/>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5" name="Multiply 34">
                <a:extLst>
                  <a:ext uri="{FF2B5EF4-FFF2-40B4-BE49-F238E27FC236}">
                    <a16:creationId xmlns:a16="http://schemas.microsoft.com/office/drawing/2014/main" id="{D68F16C7-0690-0D01-4E40-9DBA7DA44037}"/>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36" name="Graphic 7">
                <a:extLst>
                  <a:ext uri="{FF2B5EF4-FFF2-40B4-BE49-F238E27FC236}">
                    <a16:creationId xmlns:a16="http://schemas.microsoft.com/office/drawing/2014/main" id="{5C2945F1-F8A2-A1EF-C764-48183CD71582}"/>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F56BA3FD-8DB8-E867-D97C-69389B1F8CD0}"/>
              </a:ext>
            </a:extLst>
          </p:cNvPr>
          <p:cNvGrpSpPr/>
          <p:nvPr/>
        </p:nvGrpSpPr>
        <p:grpSpPr>
          <a:xfrm>
            <a:off x="4833938" y="3271654"/>
            <a:ext cx="2636837" cy="1839247"/>
            <a:chOff x="4833938" y="3271654"/>
            <a:chExt cx="2636837" cy="1839247"/>
          </a:xfrm>
        </p:grpSpPr>
        <p:sp>
          <p:nvSpPr>
            <p:cNvPr id="38" name="TextBox 10">
              <a:extLst>
                <a:ext uri="{FF2B5EF4-FFF2-40B4-BE49-F238E27FC236}">
                  <a16:creationId xmlns:a16="http://schemas.microsoft.com/office/drawing/2014/main" id="{080CFA8F-1E08-0ABC-2EA9-8E374F4BADA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9" name="TextBox 12">
              <a:extLst>
                <a:ext uri="{FF2B5EF4-FFF2-40B4-BE49-F238E27FC236}">
                  <a16:creationId xmlns:a16="http://schemas.microsoft.com/office/drawing/2014/main" id="{480533A2-016D-78FC-D2F9-441251B4F348}"/>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40" name="Multiply 39">
              <a:extLst>
                <a:ext uri="{FF2B5EF4-FFF2-40B4-BE49-F238E27FC236}">
                  <a16:creationId xmlns:a16="http://schemas.microsoft.com/office/drawing/2014/main" id="{3E82C7CE-873E-CEE7-6667-98CDF41BFAB1}"/>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41" name="Graphic 7">
              <a:extLst>
                <a:ext uri="{FF2B5EF4-FFF2-40B4-BE49-F238E27FC236}">
                  <a16:creationId xmlns:a16="http://schemas.microsoft.com/office/drawing/2014/main" id="{1ADF4C69-F7A7-AFBE-9CAD-A2D54683CC35}"/>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a:extLst>
              <a:ext uri="{FF2B5EF4-FFF2-40B4-BE49-F238E27FC236}">
                <a16:creationId xmlns:a16="http://schemas.microsoft.com/office/drawing/2014/main" id="{7A9CEC6A-E8C5-AB55-5BF8-43F1B76CF9EA}"/>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3" name="Rectangle 42">
            <a:extLst>
              <a:ext uri="{FF2B5EF4-FFF2-40B4-BE49-F238E27FC236}">
                <a16:creationId xmlns:a16="http://schemas.microsoft.com/office/drawing/2014/main" id="{C9F09F24-D18C-5C4F-9FF1-2D84FCB1CE74}"/>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a:extLst>
              <a:ext uri="{FF2B5EF4-FFF2-40B4-BE49-F238E27FC236}">
                <a16:creationId xmlns:a16="http://schemas.microsoft.com/office/drawing/2014/main" id="{AB5F1F80-C739-EDFB-76B9-C518C92465D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a:extLst>
              <a:ext uri="{FF2B5EF4-FFF2-40B4-BE49-F238E27FC236}">
                <a16:creationId xmlns:a16="http://schemas.microsoft.com/office/drawing/2014/main" id="{07EDCA20-2614-25DD-07B0-F3E87EB12F85}"/>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6" name="TextBox 30">
            <a:extLst>
              <a:ext uri="{FF2B5EF4-FFF2-40B4-BE49-F238E27FC236}">
                <a16:creationId xmlns:a16="http://schemas.microsoft.com/office/drawing/2014/main" id="{9F9F4C05-75B5-F2DD-E2D1-56D87EE043D7}"/>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47" name="Rectangle 46">
            <a:extLst>
              <a:ext uri="{FF2B5EF4-FFF2-40B4-BE49-F238E27FC236}">
                <a16:creationId xmlns:a16="http://schemas.microsoft.com/office/drawing/2014/main" id="{FCE4C5E9-EC0C-EDC7-2230-C8C30C184DF5}"/>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a:extLst>
              <a:ext uri="{FF2B5EF4-FFF2-40B4-BE49-F238E27FC236}">
                <a16:creationId xmlns:a16="http://schemas.microsoft.com/office/drawing/2014/main" id="{B22D6422-7DD5-0FB6-0750-EEF0CEB8D103}"/>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a:extLst>
              <a:ext uri="{FF2B5EF4-FFF2-40B4-BE49-F238E27FC236}">
                <a16:creationId xmlns:a16="http://schemas.microsoft.com/office/drawing/2014/main" id="{3E133552-CB44-004A-92FF-9D51BCEAB6C2}"/>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 name="TextBox 31">
            <a:extLst>
              <a:ext uri="{FF2B5EF4-FFF2-40B4-BE49-F238E27FC236}">
                <a16:creationId xmlns:a16="http://schemas.microsoft.com/office/drawing/2014/main" id="{2D732608-7541-AF7A-A213-22FDEBB9F559}"/>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10523661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036"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8903"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2390"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61"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7916"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955"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744"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11317958-B77D-C935-CE84-93493BEE6C9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961203" y="2808288"/>
            <a:ext cx="457200" cy="457200"/>
          </a:xfrm>
          <a:prstGeom prst="rect">
            <a:avLst/>
          </a:prstGeom>
        </p:spPr>
      </p:pic>
      <p:sp>
        <p:nvSpPr>
          <p:cNvPr id="8" name="TextBox 59">
            <a:extLst>
              <a:ext uri="{FF2B5EF4-FFF2-40B4-BE49-F238E27FC236}">
                <a16:creationId xmlns:a16="http://schemas.microsoft.com/office/drawing/2014/main" id="{529EF5AD-E792-70C1-2B6B-DB566B7DA840}"/>
              </a:ext>
            </a:extLst>
          </p:cNvPr>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Express One Zone</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F4999099-CBAD-F2D0-0A18-BD2A13FD711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826438" y="4202006"/>
            <a:ext cx="457200" cy="457200"/>
          </a:xfrm>
          <a:prstGeom prst="rect">
            <a:avLst/>
          </a:prstGeom>
        </p:spPr>
      </p:pic>
      <p:sp>
        <p:nvSpPr>
          <p:cNvPr id="5" name="TextBox 20">
            <a:extLst>
              <a:ext uri="{FF2B5EF4-FFF2-40B4-BE49-F238E27FC236}">
                <a16:creationId xmlns:a16="http://schemas.microsoft.com/office/drawing/2014/main" id="{9BC3B228-8369-ABE6-8DA9-57ED9F1F356F}"/>
              </a:ext>
            </a:extLst>
          </p:cNvPr>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7875"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44816"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26805"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638491"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12922"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93365"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820620" y="5113844"/>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9652802"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a:p>
        </p:txBody>
      </p:sp>
      <p:sp>
        <p:nvSpPr>
          <p:cNvPr id="3" name="Content Placeholder 5">
            <a:extLst>
              <a:ext uri="{FF2B5EF4-FFF2-40B4-BE49-F238E27FC236}">
                <a16:creationId xmlns:a16="http://schemas.microsoft.com/office/drawing/2014/main" id="{DE3DBDAA-ACFE-4510-1927-1B307AAA4854}"/>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solidFill>
                  <a:schemeClr val="bg1"/>
                </a:solidFill>
              </a:rPr>
              <a:t>Large callouts</a:t>
            </a:r>
          </a:p>
          <a:p>
            <a:pPr eaLnBrk="1" hangingPunct="1"/>
            <a:r>
              <a:rPr lang="en-US" altLang="en-US" sz="1400">
                <a:solidFill>
                  <a:schemeClr val="bg1"/>
                </a:solidFill>
              </a:rPr>
              <a:t>For a simple diagram, you can use large callouts.</a:t>
            </a:r>
            <a:endParaRPr lang="en-US" altLang="en-US" sz="1400" strike="sngStrike" dirty="0">
              <a:solidFill>
                <a:schemeClr val="bg1"/>
              </a:solidFill>
            </a:endParaRPr>
          </a:p>
        </p:txBody>
      </p:sp>
      <p:sp>
        <p:nvSpPr>
          <p:cNvPr id="8" name="Oval 7">
            <a:extLst>
              <a:ext uri="{FF2B5EF4-FFF2-40B4-BE49-F238E27FC236}">
                <a16:creationId xmlns:a16="http://schemas.microsoft.com/office/drawing/2014/main" id="{5CFDCB18-03AA-4DA0-3069-4E912F5A2479}"/>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7482243-7D47-4E4A-86C7-96A76BDFCCE9}"/>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14" name="Oval 13">
            <a:extLst>
              <a:ext uri="{FF2B5EF4-FFF2-40B4-BE49-F238E27FC236}">
                <a16:creationId xmlns:a16="http://schemas.microsoft.com/office/drawing/2014/main" id="{956A7ABD-9D33-B3A5-2456-AAB61A7F81F2}"/>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B5996EA9-1ACB-EFBD-0E80-87F91838CDA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16" name="Oval 15">
            <a:extLst>
              <a:ext uri="{FF2B5EF4-FFF2-40B4-BE49-F238E27FC236}">
                <a16:creationId xmlns:a16="http://schemas.microsoft.com/office/drawing/2014/main" id="{3D3769D5-C07E-0837-5421-2200C2B62468}"/>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5</a:t>
            </a:r>
          </a:p>
        </p:txBody>
      </p:sp>
      <p:sp>
        <p:nvSpPr>
          <p:cNvPr id="18" name="Oval 17">
            <a:extLst>
              <a:ext uri="{FF2B5EF4-FFF2-40B4-BE49-F238E27FC236}">
                <a16:creationId xmlns:a16="http://schemas.microsoft.com/office/drawing/2014/main" id="{BB53EC80-2313-A224-7212-7BF9BA1DF55D}"/>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6</a:t>
            </a:r>
          </a:p>
        </p:txBody>
      </p:sp>
      <p:sp>
        <p:nvSpPr>
          <p:cNvPr id="19" name="Oval 18">
            <a:extLst>
              <a:ext uri="{FF2B5EF4-FFF2-40B4-BE49-F238E27FC236}">
                <a16:creationId xmlns:a16="http://schemas.microsoft.com/office/drawing/2014/main" id="{7A0D0DED-DB80-D8DE-EC59-2122FF6C73C6}"/>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7</a:t>
            </a:r>
          </a:p>
        </p:txBody>
      </p:sp>
      <p:sp>
        <p:nvSpPr>
          <p:cNvPr id="20" name="Oval 19">
            <a:extLst>
              <a:ext uri="{FF2B5EF4-FFF2-40B4-BE49-F238E27FC236}">
                <a16:creationId xmlns:a16="http://schemas.microsoft.com/office/drawing/2014/main" id="{B29CE659-A6F1-FC31-6B0B-D7177BB433E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8</a:t>
            </a:r>
          </a:p>
        </p:txBody>
      </p:sp>
      <p:sp>
        <p:nvSpPr>
          <p:cNvPr id="21" name="Oval 20">
            <a:extLst>
              <a:ext uri="{FF2B5EF4-FFF2-40B4-BE49-F238E27FC236}">
                <a16:creationId xmlns:a16="http://schemas.microsoft.com/office/drawing/2014/main" id="{839C54AE-B2A5-3F0E-573D-FB00950D39E2}"/>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9</a:t>
            </a:r>
          </a:p>
        </p:txBody>
      </p:sp>
      <p:sp>
        <p:nvSpPr>
          <p:cNvPr id="22" name="Oval 21">
            <a:extLst>
              <a:ext uri="{FF2B5EF4-FFF2-40B4-BE49-F238E27FC236}">
                <a16:creationId xmlns:a16="http://schemas.microsoft.com/office/drawing/2014/main" id="{2E7EF562-EB47-5D65-B3D1-22FB217563ED}"/>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10</a:t>
            </a:r>
          </a:p>
        </p:txBody>
      </p:sp>
      <p:sp>
        <p:nvSpPr>
          <p:cNvPr id="23" name="Content Placeholder 5">
            <a:extLst>
              <a:ext uri="{FF2B5EF4-FFF2-40B4-BE49-F238E27FC236}">
                <a16:creationId xmlns:a16="http://schemas.microsoft.com/office/drawing/2014/main" id="{60801142-6287-BB8B-019E-8CB886511C4C}"/>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a:extLst>
              <a:ext uri="{FF2B5EF4-FFF2-40B4-BE49-F238E27FC236}">
                <a16:creationId xmlns:a16="http://schemas.microsoft.com/office/drawing/2014/main" id="{0CA14CFC-34D8-7421-37EE-89C8650EA9DC}"/>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a:t>
            </a:r>
          </a:p>
        </p:txBody>
      </p:sp>
      <p:sp>
        <p:nvSpPr>
          <p:cNvPr id="25" name="Oval 24">
            <a:extLst>
              <a:ext uri="{FF2B5EF4-FFF2-40B4-BE49-F238E27FC236}">
                <a16:creationId xmlns:a16="http://schemas.microsoft.com/office/drawing/2014/main" id="{6EBA79CC-BFD7-64C6-9230-C264CD0BC08A}"/>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2</a:t>
            </a:r>
          </a:p>
        </p:txBody>
      </p:sp>
      <p:sp>
        <p:nvSpPr>
          <p:cNvPr id="26" name="Oval 25">
            <a:extLst>
              <a:ext uri="{FF2B5EF4-FFF2-40B4-BE49-F238E27FC236}">
                <a16:creationId xmlns:a16="http://schemas.microsoft.com/office/drawing/2014/main" id="{818EC5A0-BDD6-5650-0751-024AAD6AF60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3</a:t>
            </a:r>
          </a:p>
        </p:txBody>
      </p:sp>
      <p:sp>
        <p:nvSpPr>
          <p:cNvPr id="27" name="Oval 26">
            <a:extLst>
              <a:ext uri="{FF2B5EF4-FFF2-40B4-BE49-F238E27FC236}">
                <a16:creationId xmlns:a16="http://schemas.microsoft.com/office/drawing/2014/main" id="{5D011C8F-54E6-6092-1459-0AA57C5B704A}"/>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4</a:t>
            </a:r>
          </a:p>
        </p:txBody>
      </p:sp>
      <p:sp>
        <p:nvSpPr>
          <p:cNvPr id="28" name="Oval 27">
            <a:extLst>
              <a:ext uri="{FF2B5EF4-FFF2-40B4-BE49-F238E27FC236}">
                <a16:creationId xmlns:a16="http://schemas.microsoft.com/office/drawing/2014/main" id="{BE555661-DA3F-1D5C-20A8-EC5E66A58D28}"/>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5</a:t>
            </a:r>
          </a:p>
        </p:txBody>
      </p:sp>
      <p:sp>
        <p:nvSpPr>
          <p:cNvPr id="29" name="Oval 28">
            <a:extLst>
              <a:ext uri="{FF2B5EF4-FFF2-40B4-BE49-F238E27FC236}">
                <a16:creationId xmlns:a16="http://schemas.microsoft.com/office/drawing/2014/main" id="{2CDE7F8B-827B-ED02-2F38-864906FB6BD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6</a:t>
            </a:r>
          </a:p>
        </p:txBody>
      </p:sp>
      <p:sp>
        <p:nvSpPr>
          <p:cNvPr id="30" name="Oval 29">
            <a:extLst>
              <a:ext uri="{FF2B5EF4-FFF2-40B4-BE49-F238E27FC236}">
                <a16:creationId xmlns:a16="http://schemas.microsoft.com/office/drawing/2014/main" id="{88CC92D4-317A-2192-ACFC-49045D180711}"/>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7</a:t>
            </a:r>
          </a:p>
        </p:txBody>
      </p:sp>
      <p:sp>
        <p:nvSpPr>
          <p:cNvPr id="31" name="Oval 30">
            <a:extLst>
              <a:ext uri="{FF2B5EF4-FFF2-40B4-BE49-F238E27FC236}">
                <a16:creationId xmlns:a16="http://schemas.microsoft.com/office/drawing/2014/main" id="{E77AEBA5-3D01-C103-0B3B-A20BBF077B70}"/>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8</a:t>
            </a:r>
          </a:p>
        </p:txBody>
      </p:sp>
      <p:sp>
        <p:nvSpPr>
          <p:cNvPr id="32" name="Oval 31">
            <a:extLst>
              <a:ext uri="{FF2B5EF4-FFF2-40B4-BE49-F238E27FC236}">
                <a16:creationId xmlns:a16="http://schemas.microsoft.com/office/drawing/2014/main" id="{B1279563-4190-4F46-7830-B3F36DFE1FA1}"/>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9</a:t>
            </a:r>
          </a:p>
        </p:txBody>
      </p:sp>
      <p:sp>
        <p:nvSpPr>
          <p:cNvPr id="33" name="Oval 32">
            <a:extLst>
              <a:ext uri="{FF2B5EF4-FFF2-40B4-BE49-F238E27FC236}">
                <a16:creationId xmlns:a16="http://schemas.microsoft.com/office/drawing/2014/main" id="{A51CF5D9-1C63-3794-1A54-564FEFFCDCC2}"/>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10</a:t>
            </a:r>
          </a:p>
        </p:txBody>
      </p:sp>
      <p:sp>
        <p:nvSpPr>
          <p:cNvPr id="34" name="Rectangle 33">
            <a:extLst>
              <a:ext uri="{FF2B5EF4-FFF2-40B4-BE49-F238E27FC236}">
                <a16:creationId xmlns:a16="http://schemas.microsoft.com/office/drawing/2014/main" id="{C5F6AA09-00A1-A6C4-7AD2-8181BC1EAE54}"/>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a:extLst>
              <a:ext uri="{FF2B5EF4-FFF2-40B4-BE49-F238E27FC236}">
                <a16:creationId xmlns:a16="http://schemas.microsoft.com/office/drawing/2014/main" id="{7103CE5F-8A2D-A198-3BEE-3833D8DD824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a:extLst>
              <a:ext uri="{FF2B5EF4-FFF2-40B4-BE49-F238E27FC236}">
                <a16:creationId xmlns:a16="http://schemas.microsoft.com/office/drawing/2014/main" id="{2DC40E92-F48A-5A4F-6526-141072AAA83B}"/>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37" name="TextBox 30">
            <a:extLst>
              <a:ext uri="{FF2B5EF4-FFF2-40B4-BE49-F238E27FC236}">
                <a16:creationId xmlns:a16="http://schemas.microsoft.com/office/drawing/2014/main" id="{95F29614-99E4-6321-9C21-C27739C0BCB0}"/>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38" name="Rectangle 37">
            <a:extLst>
              <a:ext uri="{FF2B5EF4-FFF2-40B4-BE49-F238E27FC236}">
                <a16:creationId xmlns:a16="http://schemas.microsoft.com/office/drawing/2014/main" id="{E2ABD558-2104-16AB-08A9-8DFD7507A129}"/>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a:extLst>
              <a:ext uri="{FF2B5EF4-FFF2-40B4-BE49-F238E27FC236}">
                <a16:creationId xmlns:a16="http://schemas.microsoft.com/office/drawing/2014/main" id="{9502A29A-0EBC-0B54-A621-21A7BD8DF93D}"/>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a:extLst>
              <a:ext uri="{FF2B5EF4-FFF2-40B4-BE49-F238E27FC236}">
                <a16:creationId xmlns:a16="http://schemas.microsoft.com/office/drawing/2014/main" id="{941EB727-DA34-FBC6-5659-F8F51080C303}"/>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41" name="TextBox 31">
            <a:extLst>
              <a:ext uri="{FF2B5EF4-FFF2-40B4-BE49-F238E27FC236}">
                <a16:creationId xmlns:a16="http://schemas.microsoft.com/office/drawing/2014/main" id="{67CFA9F8-D4CE-1ACA-3735-DBDD98800369}"/>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400771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246462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19-2024.06.07</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Analytics</a:t>
            </a:r>
          </a:p>
          <a:p>
            <a:r>
              <a:rPr lang="en-US" sz="1200" dirty="0"/>
              <a:t>Amazon Data Firehose (successor to Amazon Kinesis Data Firehose) (slide 30)</a:t>
            </a:r>
          </a:p>
          <a:p>
            <a:pPr>
              <a:spcBef>
                <a:spcPts val="2400"/>
              </a:spcBef>
            </a:pPr>
            <a:r>
              <a:rPr lang="en-US" sz="1200" b="1" dirty="0"/>
              <a:t>Artificial Intelligence</a:t>
            </a:r>
            <a:endParaRPr lang="en-US" sz="1200" i="1" dirty="0"/>
          </a:p>
          <a:p>
            <a:r>
              <a:rPr lang="en-US" sz="1200" dirty="0" err="1"/>
              <a:t>PyTorch</a:t>
            </a:r>
            <a:r>
              <a:rPr lang="en-US" sz="1200" dirty="0"/>
              <a:t> on AWS (slide 45)</a:t>
            </a:r>
          </a:p>
          <a:p>
            <a:pPr>
              <a:spcBef>
                <a:spcPts val="2400"/>
              </a:spcBef>
            </a:pPr>
            <a:r>
              <a:rPr lang="en-US" sz="1200" b="1" dirty="0"/>
              <a:t>Developer Tools</a:t>
            </a:r>
            <a:endParaRPr lang="en-US" sz="1200" i="1" dirty="0"/>
          </a:p>
          <a:p>
            <a:r>
              <a:rPr lang="en-US" sz="1200" dirty="0"/>
              <a:t>AWS Fault Injection Service (successor to AWS Fault Injection Simulator) (slide 88)</a:t>
            </a:r>
          </a:p>
          <a:p>
            <a:pPr>
              <a:spcBef>
                <a:spcPts val="2400"/>
              </a:spcBef>
            </a:pPr>
            <a:endParaRPr lang="en-US" sz="1200" b="1" dirty="0"/>
          </a:p>
          <a:p>
            <a:endParaRPr lang="en-US" sz="1200"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End User Computing</a:t>
            </a:r>
            <a:endParaRPr lang="en-US" sz="1200" i="1" dirty="0"/>
          </a:p>
          <a:p>
            <a:r>
              <a:rPr lang="en-US" sz="1200" dirty="0"/>
              <a:t>Amazon </a:t>
            </a:r>
            <a:r>
              <a:rPr lang="en-US" sz="1200" dirty="0" err="1"/>
              <a:t>AppStream</a:t>
            </a:r>
            <a:r>
              <a:rPr lang="en-US" sz="1200" dirty="0"/>
              <a:t> 2.0 (successor to Amazon </a:t>
            </a:r>
            <a:r>
              <a:rPr lang="en-US" sz="1200" dirty="0" err="1"/>
              <a:t>AppStream</a:t>
            </a:r>
            <a:r>
              <a:rPr lang="en-US" sz="1200" dirty="0"/>
              <a:t>) (slide 90)</a:t>
            </a:r>
          </a:p>
          <a:p>
            <a:r>
              <a:rPr lang="en-US" sz="1200" dirty="0"/>
              <a:t>Amazon </a:t>
            </a:r>
            <a:r>
              <a:rPr lang="en-US" sz="1200" dirty="0" err="1"/>
              <a:t>WorkSpaces</a:t>
            </a:r>
            <a:r>
              <a:rPr lang="en-US" sz="1200" dirty="0"/>
              <a:t> Secure Browser / Resource icon (slide 90)</a:t>
            </a:r>
          </a:p>
          <a:p>
            <a:pPr>
              <a:spcBef>
                <a:spcPts val="2400"/>
              </a:spcBef>
            </a:pPr>
            <a:r>
              <a:rPr lang="en-US" sz="1200" b="1" dirty="0"/>
              <a:t>Media Services</a:t>
            </a:r>
            <a:endParaRPr lang="en-US" sz="1200" i="1" dirty="0"/>
          </a:p>
          <a:p>
            <a:r>
              <a:rPr lang="en-US" sz="1200" dirty="0"/>
              <a:t>AWS Deadline Cloud (slide 118)</a:t>
            </a:r>
            <a:endParaRPr lang="en-US" sz="1200" b="1" dirty="0"/>
          </a:p>
          <a:p>
            <a:endParaRPr lang="en-US" sz="1200" dirty="0"/>
          </a:p>
        </p:txBody>
      </p:sp>
      <p:sp>
        <p:nvSpPr>
          <p:cNvPr id="5" name="Text Placeholder 4">
            <a:extLst>
              <a:ext uri="{FF2B5EF4-FFF2-40B4-BE49-F238E27FC236}">
                <a16:creationId xmlns:a16="http://schemas.microsoft.com/office/drawing/2014/main" id="{F21EBBB6-D15E-6FC8-F0C8-8B065E659428}"/>
              </a:ext>
            </a:extLst>
          </p:cNvPr>
          <p:cNvSpPr>
            <a:spLocks noGrp="1"/>
          </p:cNvSpPr>
          <p:nvPr>
            <p:ph type="body" sz="quarter" idx="16"/>
          </p:nvPr>
        </p:nvSpPr>
        <p:spPr/>
        <p:txBody>
          <a:bodyPr/>
          <a:lstStyle/>
          <a:p>
            <a:pPr>
              <a:spcBef>
                <a:spcPts val="2400"/>
              </a:spcBef>
            </a:pPr>
            <a:r>
              <a:rPr lang="en-US" sz="1100" b="1" dirty="0"/>
              <a:t>Storage</a:t>
            </a:r>
            <a:endParaRPr lang="en-US" sz="1100" i="1" dirty="0"/>
          </a:p>
          <a:p>
            <a:r>
              <a:rPr lang="en-US" sz="1100" dirty="0"/>
              <a:t>S3 Express One Zone / Storage Class (slide 151)</a:t>
            </a:r>
          </a:p>
          <a:p>
            <a:r>
              <a:rPr lang="en-US" sz="1100" dirty="0"/>
              <a:t>Directory bucket / Resource Icon </a:t>
            </a:r>
            <a:r>
              <a:rPr lang="en-US" sz="1100" dirty="0">
                <a:effectLst/>
              </a:rPr>
              <a:t>(slide 151)</a:t>
            </a:r>
          </a:p>
        </p:txBody>
      </p:sp>
    </p:spTree>
    <p:extLst>
      <p:ext uri="{BB962C8B-B14F-4D97-AF65-F5344CB8AC3E}">
        <p14:creationId xmlns:p14="http://schemas.microsoft.com/office/powerpoint/2010/main" val="351607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21</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Robotics</a:t>
            </a:r>
            <a:endParaRPr lang="en-US" altLang="en-US" dirty="0"/>
          </a:p>
          <a:p>
            <a:r>
              <a:rPr lang="en-US" altLang="en-US" dirty="0">
                <a:hlinkClick r:id="rId27" action="ppaction://hlinksldjump"/>
              </a:rPr>
              <a:t>Satellite</a:t>
            </a:r>
            <a:endParaRPr lang="en-US" altLang="en-US" dirty="0"/>
          </a:p>
          <a:p>
            <a:r>
              <a:rPr lang="en-US" altLang="en-US" dirty="0">
                <a:hlinkClick r:id="rId28" action="ppaction://hlinksldjump"/>
              </a:rPr>
              <a:t>Security, Identity, &amp; Compliance</a:t>
            </a:r>
            <a:endParaRPr lang="en-US" altLang="en-US" dirty="0"/>
          </a:p>
          <a:p>
            <a:r>
              <a:rPr lang="en-US" altLang="en-US" dirty="0">
                <a:hlinkClick r:id="rId29" action="ppaction://hlinksldjump"/>
              </a:rPr>
              <a:t>Serverless</a:t>
            </a:r>
            <a:endParaRPr lang="en-US" altLang="en-US" dirty="0"/>
          </a:p>
          <a:p>
            <a:r>
              <a:rPr lang="en-US" altLang="en-US" dirty="0">
                <a:hlinkClick r:id="rId30" action="ppaction://hlinksldjump"/>
              </a:rPr>
              <a:t>Storage</a:t>
            </a:r>
            <a:endParaRPr lang="en-US" altLang="en-US" dirty="0"/>
          </a:p>
        </p:txBody>
      </p:sp>
    </p:spTree>
    <p:extLst>
      <p:ext uri="{BB962C8B-B14F-4D97-AF65-F5344CB8AC3E}">
        <p14:creationId xmlns:p14="http://schemas.microsoft.com/office/powerpoint/2010/main" val="1655351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4665" cy="897276"/>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704875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 name="Content Placeholder 10">
            <a:extLst>
              <a:ext uri="{FF2B5EF4-FFF2-40B4-BE49-F238E27FC236}">
                <a16:creationId xmlns:a16="http://schemas.microsoft.com/office/drawing/2014/main" id="{CD1EC00D-4BC9-14A4-717F-12380F995D0F}"/>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4" name="Group 3" descr="Galaxy group.">
            <a:extLst>
              <a:ext uri="{FF2B5EF4-FFF2-40B4-BE49-F238E27FC236}">
                <a16:creationId xmlns:a16="http://schemas.microsoft.com/office/drawing/2014/main" id="{B44D8E88-63B4-B677-8D49-09B76926C8B6}"/>
              </a:ext>
            </a:extLst>
          </p:cNvPr>
          <p:cNvGrpSpPr/>
          <p:nvPr/>
        </p:nvGrpSpPr>
        <p:grpSpPr>
          <a:xfrm>
            <a:off x="241301" y="1991999"/>
            <a:ext cx="1879600" cy="1637742"/>
            <a:chOff x="241301" y="1991999"/>
            <a:chExt cx="1879600" cy="1637742"/>
          </a:xfrm>
        </p:grpSpPr>
        <p:sp>
          <p:nvSpPr>
            <p:cNvPr id="6" name="TextBox 5">
              <a:extLst>
                <a:ext uri="{FF2B5EF4-FFF2-40B4-BE49-F238E27FC236}">
                  <a16:creationId xmlns:a16="http://schemas.microsoft.com/office/drawing/2014/main" id="{8F6DBEFA-672F-D42A-0A2A-621A9A0F5F94}"/>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7" name="Rectangle 6">
              <a:extLst>
                <a:ext uri="{FF2B5EF4-FFF2-40B4-BE49-F238E27FC236}">
                  <a16:creationId xmlns:a16="http://schemas.microsoft.com/office/drawing/2014/main" id="{476B94BF-AE9E-6424-8048-F94E09AD7571}"/>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10" name="Graphic 9" descr="Graphic icon.">
              <a:extLst>
                <a:ext uri="{FF2B5EF4-FFF2-40B4-BE49-F238E27FC236}">
                  <a16:creationId xmlns:a16="http://schemas.microsoft.com/office/drawing/2014/main" id="{3FF248B1-7AD9-CB6A-1690-CB87AA36C0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11" name="Group 10" descr="Mars group.">
            <a:extLst>
              <a:ext uri="{FF2B5EF4-FFF2-40B4-BE49-F238E27FC236}">
                <a16:creationId xmlns:a16="http://schemas.microsoft.com/office/drawing/2014/main" id="{1ED809A0-A4DF-4781-1A48-A66F54AB9B76}"/>
              </a:ext>
            </a:extLst>
          </p:cNvPr>
          <p:cNvGrpSpPr/>
          <p:nvPr/>
        </p:nvGrpSpPr>
        <p:grpSpPr>
          <a:xfrm>
            <a:off x="2209502" y="1994762"/>
            <a:ext cx="1861653" cy="1316430"/>
            <a:chOff x="2209502" y="1994762"/>
            <a:chExt cx="1861653" cy="1316430"/>
          </a:xfrm>
        </p:grpSpPr>
        <p:sp>
          <p:nvSpPr>
            <p:cNvPr id="12" name="Rectangle 11">
              <a:extLst>
                <a:ext uri="{FF2B5EF4-FFF2-40B4-BE49-F238E27FC236}">
                  <a16:creationId xmlns:a16="http://schemas.microsoft.com/office/drawing/2014/main" id="{EB5087D1-3ED8-1452-6BEC-A6D802D33EC1}"/>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3" name="Graphic 12" descr="Graphic icon.">
              <a:extLst>
                <a:ext uri="{FF2B5EF4-FFF2-40B4-BE49-F238E27FC236}">
                  <a16:creationId xmlns:a16="http://schemas.microsoft.com/office/drawing/2014/main" id="{9DC239EE-53CA-278C-4353-14279EA2E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14" name="TextBox 13">
              <a:extLst>
                <a:ext uri="{FF2B5EF4-FFF2-40B4-BE49-F238E27FC236}">
                  <a16:creationId xmlns:a16="http://schemas.microsoft.com/office/drawing/2014/main" id="{CCCE8180-184E-56FA-7C69-6A96484A42C4}"/>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Management &amp; Governance</a:t>
              </a:r>
            </a:p>
          </p:txBody>
        </p:sp>
      </p:grpSp>
      <p:grpSp>
        <p:nvGrpSpPr>
          <p:cNvPr id="16" name="Group 15" descr="Endor group.">
            <a:extLst>
              <a:ext uri="{FF2B5EF4-FFF2-40B4-BE49-F238E27FC236}">
                <a16:creationId xmlns:a16="http://schemas.microsoft.com/office/drawing/2014/main" id="{B93AF45D-E5A5-6D19-E048-C6997553BF17}"/>
              </a:ext>
            </a:extLst>
          </p:cNvPr>
          <p:cNvGrpSpPr/>
          <p:nvPr/>
        </p:nvGrpSpPr>
        <p:grpSpPr>
          <a:xfrm>
            <a:off x="4159756" y="1991999"/>
            <a:ext cx="1861653" cy="1483854"/>
            <a:chOff x="4159756" y="1991999"/>
            <a:chExt cx="1861653" cy="1483854"/>
          </a:xfrm>
        </p:grpSpPr>
        <p:sp>
          <p:nvSpPr>
            <p:cNvPr id="17" name="Rectangle 16">
              <a:extLst>
                <a:ext uri="{FF2B5EF4-FFF2-40B4-BE49-F238E27FC236}">
                  <a16:creationId xmlns:a16="http://schemas.microsoft.com/office/drawing/2014/main" id="{60D263A1-82F7-FE23-40CD-0B4267079561}"/>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18" name="Graphic 17" descr="Graphic icon.">
              <a:extLst>
                <a:ext uri="{FF2B5EF4-FFF2-40B4-BE49-F238E27FC236}">
                  <a16:creationId xmlns:a16="http://schemas.microsoft.com/office/drawing/2014/main" id="{35F0700E-07CB-B922-C99D-79E772B94EB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19" name="TextBox 18">
              <a:extLst>
                <a:ext uri="{FF2B5EF4-FFF2-40B4-BE49-F238E27FC236}">
                  <a16:creationId xmlns:a16="http://schemas.microsoft.com/office/drawing/2014/main" id="{113E2F07-A626-FB08-5D31-773525D15151}"/>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Storage</a:t>
              </a:r>
            </a:p>
          </p:txBody>
        </p:sp>
      </p:grpSp>
      <p:grpSp>
        <p:nvGrpSpPr>
          <p:cNvPr id="21" name="Group 20" descr="Orbit group.">
            <a:extLst>
              <a:ext uri="{FF2B5EF4-FFF2-40B4-BE49-F238E27FC236}">
                <a16:creationId xmlns:a16="http://schemas.microsoft.com/office/drawing/2014/main" id="{4F1AC3B0-B80E-80B1-21ED-32F4C3DD1844}"/>
              </a:ext>
            </a:extLst>
          </p:cNvPr>
          <p:cNvGrpSpPr/>
          <p:nvPr/>
        </p:nvGrpSpPr>
        <p:grpSpPr>
          <a:xfrm>
            <a:off x="6110010" y="1991999"/>
            <a:ext cx="1861653" cy="1473082"/>
            <a:chOff x="6110010" y="1991999"/>
            <a:chExt cx="1861653" cy="1473082"/>
          </a:xfrm>
        </p:grpSpPr>
        <p:sp>
          <p:nvSpPr>
            <p:cNvPr id="26" name="Rectangle 25">
              <a:extLst>
                <a:ext uri="{FF2B5EF4-FFF2-40B4-BE49-F238E27FC236}">
                  <a16:creationId xmlns:a16="http://schemas.microsoft.com/office/drawing/2014/main" id="{5C5CB2F0-ED93-36D1-E8B2-F5785FF7C9CD}"/>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27" name="Graphic 26" descr="Graphic icon.">
              <a:extLst>
                <a:ext uri="{FF2B5EF4-FFF2-40B4-BE49-F238E27FC236}">
                  <a16:creationId xmlns:a16="http://schemas.microsoft.com/office/drawing/2014/main" id="{B7BD2C1B-F36F-E4D5-C20A-2238FB0BF2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28" name="TextBox 27">
              <a:extLst>
                <a:ext uri="{FF2B5EF4-FFF2-40B4-BE49-F238E27FC236}">
                  <a16:creationId xmlns:a16="http://schemas.microsoft.com/office/drawing/2014/main" id="{E2FF2676-6172-5035-8FE4-34F55840ED29}"/>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Migration &amp; Modernization</a:t>
              </a:r>
            </a:p>
          </p:txBody>
        </p:sp>
      </p:grpSp>
      <p:grpSp>
        <p:nvGrpSpPr>
          <p:cNvPr id="29" name="Group 28" descr="Smile group.">
            <a:extLst>
              <a:ext uri="{FF2B5EF4-FFF2-40B4-BE49-F238E27FC236}">
                <a16:creationId xmlns:a16="http://schemas.microsoft.com/office/drawing/2014/main" id="{91B317CC-F144-7B0F-E5E6-53BB46D8B50F}"/>
              </a:ext>
            </a:extLst>
          </p:cNvPr>
          <p:cNvGrpSpPr/>
          <p:nvPr/>
        </p:nvGrpSpPr>
        <p:grpSpPr>
          <a:xfrm>
            <a:off x="241301" y="3788621"/>
            <a:ext cx="1879600" cy="1812238"/>
            <a:chOff x="241301" y="3788621"/>
            <a:chExt cx="1879600" cy="1812238"/>
          </a:xfrm>
        </p:grpSpPr>
        <p:sp>
          <p:nvSpPr>
            <p:cNvPr id="30" name="Rectangle 29">
              <a:extLst>
                <a:ext uri="{FF2B5EF4-FFF2-40B4-BE49-F238E27FC236}">
                  <a16:creationId xmlns:a16="http://schemas.microsoft.com/office/drawing/2014/main" id="{FA9E0E5A-5E1A-1DFE-0186-4435290E08D6}"/>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1" name="Graphic 30" descr="Graphic icon.">
              <a:extLst>
                <a:ext uri="{FF2B5EF4-FFF2-40B4-BE49-F238E27FC236}">
                  <a16:creationId xmlns:a16="http://schemas.microsoft.com/office/drawing/2014/main" id="{4702E78D-FD1A-8382-CACF-A12E14D2F9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32" name="TextBox 31">
              <a:extLst>
                <a:ext uri="{FF2B5EF4-FFF2-40B4-BE49-F238E27FC236}">
                  <a16:creationId xmlns:a16="http://schemas.microsoft.com/office/drawing/2014/main" id="{B83DD0B6-DF03-8DAD-ABBD-CBB698C187B8}"/>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grpSp>
      <p:grpSp>
        <p:nvGrpSpPr>
          <p:cNvPr id="34" name="Group 33" descr="Cosmos group">
            <a:extLst>
              <a:ext uri="{FF2B5EF4-FFF2-40B4-BE49-F238E27FC236}">
                <a16:creationId xmlns:a16="http://schemas.microsoft.com/office/drawing/2014/main" id="{1F088FDC-35EA-001C-9526-DDAC88D929C1}"/>
              </a:ext>
            </a:extLst>
          </p:cNvPr>
          <p:cNvGrpSpPr/>
          <p:nvPr/>
        </p:nvGrpSpPr>
        <p:grpSpPr>
          <a:xfrm>
            <a:off x="2209502" y="3791479"/>
            <a:ext cx="1861653" cy="1809380"/>
            <a:chOff x="2209502" y="3791479"/>
            <a:chExt cx="1861653" cy="1809380"/>
          </a:xfrm>
        </p:grpSpPr>
        <p:sp>
          <p:nvSpPr>
            <p:cNvPr id="35" name="Rectangle 34">
              <a:extLst>
                <a:ext uri="{FF2B5EF4-FFF2-40B4-BE49-F238E27FC236}">
                  <a16:creationId xmlns:a16="http://schemas.microsoft.com/office/drawing/2014/main" id="{0243C3C4-05CA-2DE0-E093-8C9B87E5A58E}"/>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37" name="Graphic 36" descr="Graphic icon.">
              <a:extLst>
                <a:ext uri="{FF2B5EF4-FFF2-40B4-BE49-F238E27FC236}">
                  <a16:creationId xmlns:a16="http://schemas.microsoft.com/office/drawing/2014/main" id="{DFAFA4BF-2726-729A-1D36-58A7F234DB0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38" name="TextBox 37">
              <a:extLst>
                <a:ext uri="{FF2B5EF4-FFF2-40B4-BE49-F238E27FC236}">
                  <a16:creationId xmlns:a16="http://schemas.microsoft.com/office/drawing/2014/main" id="{25F135F4-1826-7A55-9BB1-3D8465C7B755}"/>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Security, Identity &amp; Compliance</a:t>
              </a:r>
            </a:p>
          </p:txBody>
        </p:sp>
      </p:grpSp>
      <p:grpSp>
        <p:nvGrpSpPr>
          <p:cNvPr id="39" name="Group 38" descr="Nebula group.">
            <a:extLst>
              <a:ext uri="{FF2B5EF4-FFF2-40B4-BE49-F238E27FC236}">
                <a16:creationId xmlns:a16="http://schemas.microsoft.com/office/drawing/2014/main" id="{6DEA060F-133E-54DE-9529-1D2BCCD31FBE}"/>
              </a:ext>
            </a:extLst>
          </p:cNvPr>
          <p:cNvGrpSpPr/>
          <p:nvPr/>
        </p:nvGrpSpPr>
        <p:grpSpPr>
          <a:xfrm>
            <a:off x="4159756" y="3788621"/>
            <a:ext cx="1861653" cy="1658350"/>
            <a:chOff x="4159756" y="3788621"/>
            <a:chExt cx="1861653" cy="1658350"/>
          </a:xfrm>
        </p:grpSpPr>
        <p:sp>
          <p:nvSpPr>
            <p:cNvPr id="40" name="Rectangle 39">
              <a:extLst>
                <a:ext uri="{FF2B5EF4-FFF2-40B4-BE49-F238E27FC236}">
                  <a16:creationId xmlns:a16="http://schemas.microsoft.com/office/drawing/2014/main" id="{2E98645F-E920-1567-0429-B8541BA7F716}"/>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41" name="Graphic 40" descr="Graphic icon.">
              <a:extLst>
                <a:ext uri="{FF2B5EF4-FFF2-40B4-BE49-F238E27FC236}">
                  <a16:creationId xmlns:a16="http://schemas.microsoft.com/office/drawing/2014/main" id="{A9940830-E62F-7A17-AF68-2615B4436E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42" name="TextBox 41">
              <a:extLst>
                <a:ext uri="{FF2B5EF4-FFF2-40B4-BE49-F238E27FC236}">
                  <a16:creationId xmlns:a16="http://schemas.microsoft.com/office/drawing/2014/main" id="{3B4CE5D3-825C-96B7-43D4-5AF79A255366}"/>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grpSp>
      <p:grpSp>
        <p:nvGrpSpPr>
          <p:cNvPr id="43" name="Group 42">
            <a:extLst>
              <a:ext uri="{FF2B5EF4-FFF2-40B4-BE49-F238E27FC236}">
                <a16:creationId xmlns:a16="http://schemas.microsoft.com/office/drawing/2014/main" id="{BDDEE125-CDAD-243F-6AF3-BB903A70D200}"/>
              </a:ext>
            </a:extLst>
          </p:cNvPr>
          <p:cNvGrpSpPr/>
          <p:nvPr/>
        </p:nvGrpSpPr>
        <p:grpSpPr>
          <a:xfrm>
            <a:off x="8149302" y="1953055"/>
            <a:ext cx="3703384" cy="4010423"/>
            <a:chOff x="8149302" y="1953055"/>
            <a:chExt cx="3703384" cy="4010423"/>
          </a:xfrm>
        </p:grpSpPr>
        <p:sp>
          <p:nvSpPr>
            <p:cNvPr id="44" name="Content Placeholder 4">
              <a:extLst>
                <a:ext uri="{FF2B5EF4-FFF2-40B4-BE49-F238E27FC236}">
                  <a16:creationId xmlns:a16="http://schemas.microsoft.com/office/drawing/2014/main" id="{3F320624-E403-E434-41E8-807B07FF138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61440" name="justGraphic">
              <a:extLst>
                <a:ext uri="{FF2B5EF4-FFF2-40B4-BE49-F238E27FC236}">
                  <a16:creationId xmlns:a16="http://schemas.microsoft.com/office/drawing/2014/main" id="{2C8DB36E-F20D-0A88-85CA-0EB231C03429}"/>
                </a:ext>
              </a:extLst>
            </p:cNvPr>
            <p:cNvGrpSpPr/>
            <p:nvPr/>
          </p:nvGrpSpPr>
          <p:grpSpPr>
            <a:xfrm>
              <a:off x="8382276" y="3208628"/>
              <a:ext cx="3234775" cy="842225"/>
              <a:chOff x="8382276" y="3208628"/>
              <a:chExt cx="3234775" cy="842225"/>
            </a:xfrm>
          </p:grpSpPr>
          <p:pic>
            <p:nvPicPr>
              <p:cNvPr id="61442" name="justGraphic 1">
                <a:extLst>
                  <a:ext uri="{FF2B5EF4-FFF2-40B4-BE49-F238E27FC236}">
                    <a16:creationId xmlns:a16="http://schemas.microsoft.com/office/drawing/2014/main" id="{CBBBBDDD-1CD3-56C7-26B3-8F07DB43DDD9}"/>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61443" name="justGraphic 2">
                <a:extLst>
                  <a:ext uri="{FF2B5EF4-FFF2-40B4-BE49-F238E27FC236}">
                    <a16:creationId xmlns:a16="http://schemas.microsoft.com/office/drawing/2014/main" id="{3817C905-0123-FD71-D3A8-27C3D922BD99}"/>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71043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30344"/>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Metrics,</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dirty="0"/>
              <a:t>IT </a:t>
            </a:r>
            <a:r>
              <a:rPr lang="ko-KR" altLang="en-US" dirty="0"/>
              <a:t>인프라 구성</a:t>
            </a:r>
            <a:r>
              <a:rPr lang="en-US" altLang="ko-KR" dirty="0"/>
              <a:t>( LMS )</a:t>
            </a:r>
            <a:endParaRPr lang="en-US" altLang="en-US" dirty="0"/>
          </a:p>
        </p:txBody>
      </p:sp>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
        <p:nvSpPr>
          <p:cNvPr id="3" name="텍스트 개체 틀 2">
            <a:extLst>
              <a:ext uri="{FF2B5EF4-FFF2-40B4-BE49-F238E27FC236}">
                <a16:creationId xmlns:a16="http://schemas.microsoft.com/office/drawing/2014/main" id="{632B3809-1417-4155-AF0C-92D1684B6BFA}"/>
              </a:ext>
            </a:extLst>
          </p:cNvPr>
          <p:cNvSpPr>
            <a:spLocks noGrp="1"/>
          </p:cNvSpPr>
          <p:nvPr>
            <p:ph type="body" sz="quarter" idx="12"/>
          </p:nvPr>
        </p:nvSpPr>
        <p:spPr/>
        <p:txBody>
          <a:bodyPr/>
          <a:lstStyle/>
          <a:p>
            <a:endParaRPr lang="ko-KR"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Kinesis 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35</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D8CB3033-3FD7-2CF1-C183-EF0B642B2B7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CFB595DB-AC6E-F58D-D80A-F6F747F9D6A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39</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1226" y="2069559"/>
            <a:ext cx="6405907"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7064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3919039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3030750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00414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55272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MXNet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394087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PyTorch</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spTree>
    <p:extLst>
      <p:ext uri="{BB962C8B-B14F-4D97-AF65-F5344CB8AC3E}">
        <p14:creationId xmlns:p14="http://schemas.microsoft.com/office/powerpoint/2010/main" val="4219791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26379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821541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2520281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984380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7" name="Picture 6" descr="Example of an architecture diagram.">
            <a:extLst>
              <a:ext uri="{FF2B5EF4-FFF2-40B4-BE49-F238E27FC236}">
                <a16:creationId xmlns:a16="http://schemas.microsoft.com/office/drawing/2014/main" id="{F37C08FE-D30D-7CDC-F2CA-588AF9036FBA}"/>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dirty="0"/>
              <a:t>Business</a:t>
            </a:r>
            <a:br>
              <a:rPr lang="en-US" altLang="en-US" dirty="0"/>
            </a:br>
            <a:r>
              <a:rPr lang="en-US" altLang="en-US" dirty="0"/>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57</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dirty="0"/>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60</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62</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5DAD7A9-A82A-1A86-8AA3-96D87B23351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6E766883-DE8D-99F2-9AFE-9631D38E57B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95630703-E2C2-93D0-A275-012FC9204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0F67806F-E231-A234-3DA7-7AE4C666D5D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Weaver</a:t>
            </a:r>
          </a:p>
        </p:txBody>
      </p:sp>
    </p:spTree>
    <p:extLst>
      <p:ext uri="{BB962C8B-B14F-4D97-AF65-F5344CB8AC3E}">
        <p14:creationId xmlns:p14="http://schemas.microsoft.com/office/powerpoint/2010/main" val="3939228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68</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70</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74</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77</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5" name="aGrouping" descr="Example of AWS Cloud group, represented as a rectangle with AWS logo at the top left, and AWS Cloud as a title.">
            <a:extLst>
              <a:ext uri="{FF2B5EF4-FFF2-40B4-BE49-F238E27FC236}">
                <a16:creationId xmlns:a16="http://schemas.microsoft.com/office/drawing/2014/main" id="{F3AC5D8B-B6AA-56E8-72E9-409AC1454693}"/>
              </a:ext>
            </a:extLst>
          </p:cNvPr>
          <p:cNvGrpSpPr/>
          <p:nvPr/>
        </p:nvGrpSpPr>
        <p:grpSpPr>
          <a:xfrm>
            <a:off x="1260475" y="1341438"/>
            <a:ext cx="1844675" cy="1042987"/>
            <a:chOff x="1260475" y="1341438"/>
            <a:chExt cx="1844675" cy="1042987"/>
          </a:xfrm>
        </p:grpSpPr>
        <p:sp>
          <p:nvSpPr>
            <p:cNvPr id="17" name="Rectangle 16">
              <a:extLst>
                <a:ext uri="{FF2B5EF4-FFF2-40B4-BE49-F238E27FC236}">
                  <a16:creationId xmlns:a16="http://schemas.microsoft.com/office/drawing/2014/main" id="{B699D044-A012-A0A3-C73F-DA1C21FFF3B0}"/>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8" name="Graphic 17">
              <a:extLst>
                <a:ext uri="{FF2B5EF4-FFF2-40B4-BE49-F238E27FC236}">
                  <a16:creationId xmlns:a16="http://schemas.microsoft.com/office/drawing/2014/main" id="{EC5CE8F6-AC16-7636-5666-D2C4A7CFF53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19" name="TextBox 21">
            <a:extLst>
              <a:ext uri="{FF2B5EF4-FFF2-40B4-BE49-F238E27FC236}">
                <a16:creationId xmlns:a16="http://schemas.microsoft.com/office/drawing/2014/main" id="{60B97664-15E0-21C7-D1C7-EB59B1306BD1}"/>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1" name="Group 20" descr="Group of arrows.">
            <a:extLst>
              <a:ext uri="{FF2B5EF4-FFF2-40B4-BE49-F238E27FC236}">
                <a16:creationId xmlns:a16="http://schemas.microsoft.com/office/drawing/2014/main" id="{DAA8BD4B-A16F-D762-58B9-FFE60C1758EE}"/>
              </a:ext>
            </a:extLst>
          </p:cNvPr>
          <p:cNvGrpSpPr/>
          <p:nvPr/>
        </p:nvGrpSpPr>
        <p:grpSpPr>
          <a:xfrm>
            <a:off x="5204619" y="1571482"/>
            <a:ext cx="1644650" cy="608013"/>
            <a:chOff x="1082675" y="1816100"/>
            <a:chExt cx="1644650" cy="608013"/>
          </a:xfrm>
        </p:grpSpPr>
        <p:cxnSp>
          <p:nvCxnSpPr>
            <p:cNvPr id="22" name="Straight Arrow Connector 21" descr="Arrow pointing left.">
              <a:extLst>
                <a:ext uri="{FF2B5EF4-FFF2-40B4-BE49-F238E27FC236}">
                  <a16:creationId xmlns:a16="http://schemas.microsoft.com/office/drawing/2014/main" id="{78EF1142-9660-B65B-8C00-87EA814919EC}"/>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C725A705-BEFD-6943-EE82-5826FA07F017}"/>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a:extLst>
                <a:ext uri="{FF2B5EF4-FFF2-40B4-BE49-F238E27FC236}">
                  <a16:creationId xmlns:a16="http://schemas.microsoft.com/office/drawing/2014/main" id="{5B449F4F-8ACE-768B-57F6-04193D5C5B37}"/>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a:extLst>
                <a:ext uri="{FF2B5EF4-FFF2-40B4-BE49-F238E27FC236}">
                  <a16:creationId xmlns:a16="http://schemas.microsoft.com/office/drawing/2014/main" id="{D754A329-CBC8-0172-01AA-88CBFD1A569D}"/>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a:extLst>
              <a:ext uri="{FF2B5EF4-FFF2-40B4-BE49-F238E27FC236}">
                <a16:creationId xmlns:a16="http://schemas.microsoft.com/office/drawing/2014/main" id="{E428163F-AF5B-61D9-4A4E-972FD0227F2D}"/>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27" name="Graphic 5" descr="A representation of a service icon.">
            <a:extLst>
              <a:ext uri="{FF2B5EF4-FFF2-40B4-BE49-F238E27FC236}">
                <a16:creationId xmlns:a16="http://schemas.microsoft.com/office/drawing/2014/main" id="{AE4869F8-400D-AB13-B5C6-27ED4C154D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a:extLst>
              <a:ext uri="{FF2B5EF4-FFF2-40B4-BE49-F238E27FC236}">
                <a16:creationId xmlns:a16="http://schemas.microsoft.com/office/drawing/2014/main" id="{AC2A1DE2-BAFE-9775-C1CF-0F4ECDED0AB3}"/>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29" name="Graphic 83" descr="A representation of a resource icon.">
            <a:extLst>
              <a:ext uri="{FF2B5EF4-FFF2-40B4-BE49-F238E27FC236}">
                <a16:creationId xmlns:a16="http://schemas.microsoft.com/office/drawing/2014/main" id="{A0CD93D2-1484-98F6-5D04-8CF436E91BE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9C97CB2-4BEE-172C-8DD9-C92FBD823AC8}"/>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1" name="Graphic 23" descr="A representation of a general resource icon.">
            <a:extLst>
              <a:ext uri="{FF2B5EF4-FFF2-40B4-BE49-F238E27FC236}">
                <a16:creationId xmlns:a16="http://schemas.microsoft.com/office/drawing/2014/main" id="{DDD1ED86-4465-BB7E-080C-8391DE9C8C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a:extLst>
              <a:ext uri="{FF2B5EF4-FFF2-40B4-BE49-F238E27FC236}">
                <a16:creationId xmlns:a16="http://schemas.microsoft.com/office/drawing/2014/main" id="{01793E39-6A86-052D-6351-F75B0EF0AEA8}"/>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64636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83</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C36AB9D8-9E87-E906-C448-154F079371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25514537-F926-9907-F467-1C3FC2C85D28}"/>
              </a:ext>
            </a:extLst>
          </p:cNvPr>
          <p:cNvSpPr txBox="1">
            <a:spLocks noChangeArrowheads="1"/>
          </p:cNvSpPr>
          <p:nvPr/>
        </p:nvSpPr>
        <p:spPr bwMode="auto">
          <a:xfrm>
            <a:off x="2227171"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Service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Fault </a:t>
            </a:r>
            <a:b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Injection Simulator)</a:t>
            </a:r>
          </a:p>
        </p:txBody>
      </p:sp>
    </p:spTree>
    <p:extLst>
      <p:ext uri="{BB962C8B-B14F-4D97-AF65-F5344CB8AC3E}">
        <p14:creationId xmlns:p14="http://schemas.microsoft.com/office/powerpoint/2010/main" val="10820381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89</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7" name="TextBox 30">
            <a:extLst>
              <a:ext uri="{FF2B5EF4-FFF2-40B4-BE49-F238E27FC236}">
                <a16:creationId xmlns:a16="http://schemas.microsoft.com/office/drawing/2014/main" id="{DAF3413B-9CA1-BDF6-D134-6992BAB6B848}"/>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9" name="Straight Connector 8" descr="Points to.">
            <a:extLst>
              <a:ext uri="{FF2B5EF4-FFF2-40B4-BE49-F238E27FC236}">
                <a16:creationId xmlns:a16="http://schemas.microsoft.com/office/drawing/2014/main" id="{39032861-D00F-A781-270C-C91657187763}"/>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0" name="aGroupIcon" descr="Example of AWS Cloud group, represented as a rectangle with AWS logo at the top left, and AWS Cloud as a title.">
            <a:extLst>
              <a:ext uri="{FF2B5EF4-FFF2-40B4-BE49-F238E27FC236}">
                <a16:creationId xmlns:a16="http://schemas.microsoft.com/office/drawing/2014/main" id="{B66E2FA0-CCE1-1BA1-55FB-0CE8C5B884D4}"/>
              </a:ext>
            </a:extLst>
          </p:cNvPr>
          <p:cNvGrpSpPr/>
          <p:nvPr/>
        </p:nvGrpSpPr>
        <p:grpSpPr>
          <a:xfrm>
            <a:off x="4679950" y="1060931"/>
            <a:ext cx="7210425" cy="4688994"/>
            <a:chOff x="4679950" y="1060931"/>
            <a:chExt cx="7210425" cy="4688994"/>
          </a:xfrm>
        </p:grpSpPr>
        <p:sp>
          <p:nvSpPr>
            <p:cNvPr id="18" name="Rectangle 17">
              <a:extLst>
                <a:ext uri="{FF2B5EF4-FFF2-40B4-BE49-F238E27FC236}">
                  <a16:creationId xmlns:a16="http://schemas.microsoft.com/office/drawing/2014/main" id="{AF40C837-08FB-8F82-9712-536C532D7F63}"/>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35DE4A2A-2083-A6EB-9E91-FEB2B4BD38D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20" name="TextBox 27">
            <a:extLst>
              <a:ext uri="{FF2B5EF4-FFF2-40B4-BE49-F238E27FC236}">
                <a16:creationId xmlns:a16="http://schemas.microsoft.com/office/drawing/2014/main" id="{56E8CC7A-C5C1-DD44-DEF8-438CCCE130EA}"/>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21" name="arrow1" descr="Points to.">
            <a:extLst>
              <a:ext uri="{FF2B5EF4-FFF2-40B4-BE49-F238E27FC236}">
                <a16:creationId xmlns:a16="http://schemas.microsoft.com/office/drawing/2014/main" id="{7D0AB041-957B-5226-3B6F-FC45C99909A8}"/>
              </a:ext>
            </a:extLst>
          </p:cNvPr>
          <p:cNvGrpSpPr/>
          <p:nvPr/>
        </p:nvGrpSpPr>
        <p:grpSpPr>
          <a:xfrm>
            <a:off x="2093913" y="1550987"/>
            <a:ext cx="2660650" cy="699252"/>
            <a:chOff x="2093913" y="1550987"/>
            <a:chExt cx="2660650" cy="699252"/>
          </a:xfrm>
        </p:grpSpPr>
        <p:sp>
          <p:nvSpPr>
            <p:cNvPr id="22" name="Freeform 21">
              <a:extLst>
                <a:ext uri="{FF2B5EF4-FFF2-40B4-BE49-F238E27FC236}">
                  <a16:creationId xmlns:a16="http://schemas.microsoft.com/office/drawing/2014/main" id="{4060A25D-F3BB-82D9-4BB9-978D7700D260}"/>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23" name="Straight Connector 22">
              <a:extLst>
                <a:ext uri="{FF2B5EF4-FFF2-40B4-BE49-F238E27FC236}">
                  <a16:creationId xmlns:a16="http://schemas.microsoft.com/office/drawing/2014/main" id="{2A381952-B6C9-E6FC-572B-9A72A2C21FC7}"/>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24" name="nestedGroup" descr="This Virtual Private Cloud (VPC) group is within the AWS Cloud group. The group spans availability zone 1 and 2, and some other services.">
            <a:extLst>
              <a:ext uri="{FF2B5EF4-FFF2-40B4-BE49-F238E27FC236}">
                <a16:creationId xmlns:a16="http://schemas.microsoft.com/office/drawing/2014/main" id="{02E2D5FC-6A69-74E2-E480-FF83FAD04B1D}"/>
              </a:ext>
            </a:extLst>
          </p:cNvPr>
          <p:cNvGrpSpPr/>
          <p:nvPr/>
        </p:nvGrpSpPr>
        <p:grpSpPr>
          <a:xfrm>
            <a:off x="4752975" y="1934055"/>
            <a:ext cx="7059612" cy="3377720"/>
            <a:chOff x="4752975" y="1934055"/>
            <a:chExt cx="7059612" cy="3377720"/>
          </a:xfrm>
        </p:grpSpPr>
        <p:sp>
          <p:nvSpPr>
            <p:cNvPr id="25" name="Rectangle 24">
              <a:extLst>
                <a:ext uri="{FF2B5EF4-FFF2-40B4-BE49-F238E27FC236}">
                  <a16:creationId xmlns:a16="http://schemas.microsoft.com/office/drawing/2014/main" id="{20867171-C890-2798-00EC-D4A978E3B52F}"/>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26" name="Graphic 25" descr="VPC group icon.">
              <a:extLst>
                <a:ext uri="{FF2B5EF4-FFF2-40B4-BE49-F238E27FC236}">
                  <a16:creationId xmlns:a16="http://schemas.microsoft.com/office/drawing/2014/main" id="{FDF59EB2-28A7-7DA2-B43A-07211759F80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27" name="TextBox 28">
            <a:extLst>
              <a:ext uri="{FF2B5EF4-FFF2-40B4-BE49-F238E27FC236}">
                <a16:creationId xmlns:a16="http://schemas.microsoft.com/office/drawing/2014/main" id="{CD40ED5E-8474-4E72-A396-5CB8CE9C71AE}"/>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28" name="Straight Connector 27" descr="Points to.">
            <a:extLst>
              <a:ext uri="{FF2B5EF4-FFF2-40B4-BE49-F238E27FC236}">
                <a16:creationId xmlns:a16="http://schemas.microsoft.com/office/drawing/2014/main" id="{01A9F91E-7F53-4F21-A8D7-1BB693C99F29}"/>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serviceWithLabel" descr="Amazon EC2 Auto Scaling service icon, with the Amazon EC2 Auto Scaling label below it.&#10;">
            <a:extLst>
              <a:ext uri="{FF2B5EF4-FFF2-40B4-BE49-F238E27FC236}">
                <a16:creationId xmlns:a16="http://schemas.microsoft.com/office/drawing/2014/main" id="{11F61040-F39E-F1F2-F7A8-D0D22CECF0A8}"/>
              </a:ext>
            </a:extLst>
          </p:cNvPr>
          <p:cNvGrpSpPr/>
          <p:nvPr/>
        </p:nvGrpSpPr>
        <p:grpSpPr>
          <a:xfrm>
            <a:off x="7544196" y="1990725"/>
            <a:ext cx="1481931" cy="1222871"/>
            <a:chOff x="7544196" y="1990725"/>
            <a:chExt cx="1481931" cy="1222871"/>
          </a:xfrm>
        </p:grpSpPr>
        <p:pic>
          <p:nvPicPr>
            <p:cNvPr id="30" name="Graphic 27">
              <a:extLst>
                <a:ext uri="{FF2B5EF4-FFF2-40B4-BE49-F238E27FC236}">
                  <a16:creationId xmlns:a16="http://schemas.microsoft.com/office/drawing/2014/main" id="{271B4D43-117F-59A4-1795-20EFE9F18963}"/>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6">
              <a:extLst>
                <a:ext uri="{FF2B5EF4-FFF2-40B4-BE49-F238E27FC236}">
                  <a16:creationId xmlns:a16="http://schemas.microsoft.com/office/drawing/2014/main" id="{D6E726D8-539B-769B-1CE9-6296E6C321F9}"/>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35" name="TextBox 29">
            <a:extLst>
              <a:ext uri="{FF2B5EF4-FFF2-40B4-BE49-F238E27FC236}">
                <a16:creationId xmlns:a16="http://schemas.microsoft.com/office/drawing/2014/main" id="{99AE143F-3EE5-6AB3-8A27-703FD32FF5D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37" name="Straight Connector 36" descr="Points to.">
            <a:extLst>
              <a:ext uri="{FF2B5EF4-FFF2-40B4-BE49-F238E27FC236}">
                <a16:creationId xmlns:a16="http://schemas.microsoft.com/office/drawing/2014/main" id="{1ED22F2B-69E0-68D3-D56D-1AF5942A5E95}"/>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2" name="instanceResource" descr="Instance resource icon, with the Instance label below it. The resource is in second autoscaling group, and in Availability Zone1.">
            <a:extLst>
              <a:ext uri="{FF2B5EF4-FFF2-40B4-BE49-F238E27FC236}">
                <a16:creationId xmlns:a16="http://schemas.microsoft.com/office/drawing/2014/main" id="{1B05AF19-ED25-E443-0B21-AD7138131F14}"/>
              </a:ext>
            </a:extLst>
          </p:cNvPr>
          <p:cNvGrpSpPr/>
          <p:nvPr/>
        </p:nvGrpSpPr>
        <p:grpSpPr>
          <a:xfrm>
            <a:off x="5625233" y="4408526"/>
            <a:ext cx="1115568" cy="731918"/>
            <a:chOff x="5625233" y="3348677"/>
            <a:chExt cx="1115568" cy="731918"/>
          </a:xfrm>
        </p:grpSpPr>
        <p:pic>
          <p:nvPicPr>
            <p:cNvPr id="44" name="Graphic 60">
              <a:extLst>
                <a:ext uri="{FF2B5EF4-FFF2-40B4-BE49-F238E27FC236}">
                  <a16:creationId xmlns:a16="http://schemas.microsoft.com/office/drawing/2014/main" id="{28F3B293-0DA4-A4BE-8D82-C485443F17C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6">
              <a:extLst>
                <a:ext uri="{FF2B5EF4-FFF2-40B4-BE49-F238E27FC236}">
                  <a16:creationId xmlns:a16="http://schemas.microsoft.com/office/drawing/2014/main" id="{08C9CCE5-2144-6FBD-7F1E-BFB482653877}"/>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47" name="Rectangle 46" descr="Availability Zone 1 represented by availability zone resource group.">
            <a:extLst>
              <a:ext uri="{FF2B5EF4-FFF2-40B4-BE49-F238E27FC236}">
                <a16:creationId xmlns:a16="http://schemas.microsoft.com/office/drawing/2014/main" id="{10D0F127-7F05-E2BD-C007-2486B198094D}"/>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59" name="1.natGateway" descr="First Nat gateway resource icon, with the Nate gateway label below it. The resource is in Availability Zone 1.">
            <a:extLst>
              <a:ext uri="{FF2B5EF4-FFF2-40B4-BE49-F238E27FC236}">
                <a16:creationId xmlns:a16="http://schemas.microsoft.com/office/drawing/2014/main" id="{4693BEA8-EC84-8CBE-3479-7075353CCEB9}"/>
              </a:ext>
            </a:extLst>
          </p:cNvPr>
          <p:cNvGrpSpPr/>
          <p:nvPr/>
        </p:nvGrpSpPr>
        <p:grpSpPr>
          <a:xfrm>
            <a:off x="5565634" y="2355102"/>
            <a:ext cx="1234766" cy="735786"/>
            <a:chOff x="3959051" y="3922713"/>
            <a:chExt cx="1234766" cy="735786"/>
          </a:xfrm>
        </p:grpSpPr>
        <p:sp>
          <p:nvSpPr>
            <p:cNvPr id="60" name="TextBox 17">
              <a:extLst>
                <a:ext uri="{FF2B5EF4-FFF2-40B4-BE49-F238E27FC236}">
                  <a16:creationId xmlns:a16="http://schemas.microsoft.com/office/drawing/2014/main" id="{25E41FD5-F173-C99F-68B9-FA981C0D259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04" name="Graphic 35">
              <a:extLst>
                <a:ext uri="{FF2B5EF4-FFF2-40B4-BE49-F238E27FC236}">
                  <a16:creationId xmlns:a16="http://schemas.microsoft.com/office/drawing/2014/main" id="{EF974BB1-6479-FD96-F700-E45A71AC6EED}"/>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6" name="Rectangle 47105" descr="Availability Zone 2 represented by availability zone resource group.">
            <a:extLst>
              <a:ext uri="{FF2B5EF4-FFF2-40B4-BE49-F238E27FC236}">
                <a16:creationId xmlns:a16="http://schemas.microsoft.com/office/drawing/2014/main" id="{CA519F5F-9F99-DBA2-F47E-0BD847CD78AC}"/>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47111" name="Group 47110" descr="Second Nat gateway resource icon, with the Nate gateway label below it. The resource is in Availability Zone 2.">
            <a:extLst>
              <a:ext uri="{FF2B5EF4-FFF2-40B4-BE49-F238E27FC236}">
                <a16:creationId xmlns:a16="http://schemas.microsoft.com/office/drawing/2014/main" id="{C2499F48-FB31-67CC-5259-52F0C2EFED2C}"/>
              </a:ext>
            </a:extLst>
          </p:cNvPr>
          <p:cNvGrpSpPr/>
          <p:nvPr/>
        </p:nvGrpSpPr>
        <p:grpSpPr>
          <a:xfrm>
            <a:off x="9748549" y="2355102"/>
            <a:ext cx="1234766" cy="735786"/>
            <a:chOff x="3959051" y="3922713"/>
            <a:chExt cx="1234766" cy="735786"/>
          </a:xfrm>
        </p:grpSpPr>
        <p:sp>
          <p:nvSpPr>
            <p:cNvPr id="47112" name="TextBox 17">
              <a:extLst>
                <a:ext uri="{FF2B5EF4-FFF2-40B4-BE49-F238E27FC236}">
                  <a16:creationId xmlns:a16="http://schemas.microsoft.com/office/drawing/2014/main" id="{173332C1-1E5F-3E62-7B64-A477D1A4F9B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13" name="Graphic 35">
              <a:extLst>
                <a:ext uri="{FF2B5EF4-FFF2-40B4-BE49-F238E27FC236}">
                  <a16:creationId xmlns:a16="http://schemas.microsoft.com/office/drawing/2014/main" id="{9C5D6B56-A2BC-F335-3CAA-EAB4B63D4344}"/>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4"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CB7518CC-7C5F-1AA6-AF16-62334A3A2AEA}"/>
              </a:ext>
            </a:extLst>
          </p:cNvPr>
          <p:cNvGrpSpPr/>
          <p:nvPr/>
        </p:nvGrpSpPr>
        <p:grpSpPr>
          <a:xfrm>
            <a:off x="5214938" y="3203688"/>
            <a:ext cx="6118225" cy="973025"/>
            <a:chOff x="5214938" y="3203688"/>
            <a:chExt cx="6118225" cy="973025"/>
          </a:xfrm>
        </p:grpSpPr>
        <p:sp>
          <p:nvSpPr>
            <p:cNvPr id="47115" name="Rectangle 47114">
              <a:extLst>
                <a:ext uri="{FF2B5EF4-FFF2-40B4-BE49-F238E27FC236}">
                  <a16:creationId xmlns:a16="http://schemas.microsoft.com/office/drawing/2014/main" id="{53E7291F-046D-4EC8-5F52-5457C40BEA11}"/>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16" name="Graphic 47115">
              <a:extLst>
                <a:ext uri="{FF2B5EF4-FFF2-40B4-BE49-F238E27FC236}">
                  <a16:creationId xmlns:a16="http://schemas.microsoft.com/office/drawing/2014/main" id="{F8CE871A-C3C5-5BDF-6AD7-C94D7EF459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47117" name="1-instance" descr="Instance resource icon, with the Instance label below it. The resource is in first autoscaling group, and in Availability Zone1.">
            <a:extLst>
              <a:ext uri="{FF2B5EF4-FFF2-40B4-BE49-F238E27FC236}">
                <a16:creationId xmlns:a16="http://schemas.microsoft.com/office/drawing/2014/main" id="{14F03EC8-7940-A77C-F0FA-87920F727EAF}"/>
              </a:ext>
            </a:extLst>
          </p:cNvPr>
          <p:cNvGrpSpPr/>
          <p:nvPr/>
        </p:nvGrpSpPr>
        <p:grpSpPr>
          <a:xfrm>
            <a:off x="5625233" y="3354166"/>
            <a:ext cx="1115568" cy="731918"/>
            <a:chOff x="5625233" y="3348677"/>
            <a:chExt cx="1115568" cy="731918"/>
          </a:xfrm>
        </p:grpSpPr>
        <p:pic>
          <p:nvPicPr>
            <p:cNvPr id="47118" name="Graphic 60">
              <a:extLst>
                <a:ext uri="{FF2B5EF4-FFF2-40B4-BE49-F238E27FC236}">
                  <a16:creationId xmlns:a16="http://schemas.microsoft.com/office/drawing/2014/main" id="{2C11D3EC-6296-996B-B49F-BD4107D206D7}"/>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Box 16">
              <a:extLst>
                <a:ext uri="{FF2B5EF4-FFF2-40B4-BE49-F238E27FC236}">
                  <a16:creationId xmlns:a16="http://schemas.microsoft.com/office/drawing/2014/main" id="{639EB64A-F961-D6EE-C434-1F9A5359B849}"/>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0" name="3-Instance" descr="Instance resource icon, with the Instance label below it. The resource is in first autoscaling group, and in Availability Zone2.">
            <a:extLst>
              <a:ext uri="{FF2B5EF4-FFF2-40B4-BE49-F238E27FC236}">
                <a16:creationId xmlns:a16="http://schemas.microsoft.com/office/drawing/2014/main" id="{C232CD3C-888F-6133-A43C-452D04E4DA92}"/>
              </a:ext>
            </a:extLst>
          </p:cNvPr>
          <p:cNvGrpSpPr/>
          <p:nvPr/>
        </p:nvGrpSpPr>
        <p:grpSpPr>
          <a:xfrm>
            <a:off x="9826066" y="3354166"/>
            <a:ext cx="1115568" cy="731918"/>
            <a:chOff x="5625233" y="3348677"/>
            <a:chExt cx="1115568" cy="731918"/>
          </a:xfrm>
        </p:grpSpPr>
        <p:pic>
          <p:nvPicPr>
            <p:cNvPr id="47121" name="Graphic 60">
              <a:extLst>
                <a:ext uri="{FF2B5EF4-FFF2-40B4-BE49-F238E27FC236}">
                  <a16:creationId xmlns:a16="http://schemas.microsoft.com/office/drawing/2014/main" id="{12E771EB-D8F4-1473-47E2-E098E6EC8BA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TextBox 16">
              <a:extLst>
                <a:ext uri="{FF2B5EF4-FFF2-40B4-BE49-F238E27FC236}">
                  <a16:creationId xmlns:a16="http://schemas.microsoft.com/office/drawing/2014/main" id="{80613F7A-6A89-0D62-7B6E-34BA6A51431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3"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8AA43B64-C80E-8026-E563-ABAD2BEA18D1}"/>
              </a:ext>
            </a:extLst>
          </p:cNvPr>
          <p:cNvGrpSpPr/>
          <p:nvPr/>
        </p:nvGrpSpPr>
        <p:grpSpPr>
          <a:xfrm>
            <a:off x="5214938" y="4255621"/>
            <a:ext cx="6118225" cy="969963"/>
            <a:chOff x="5214938" y="4255621"/>
            <a:chExt cx="6118225" cy="969963"/>
          </a:xfrm>
        </p:grpSpPr>
        <p:sp>
          <p:nvSpPr>
            <p:cNvPr id="47124" name="Rectangle 47123">
              <a:extLst>
                <a:ext uri="{FF2B5EF4-FFF2-40B4-BE49-F238E27FC236}">
                  <a16:creationId xmlns:a16="http://schemas.microsoft.com/office/drawing/2014/main" id="{316CFAE9-56FB-2BC0-F395-18C318582545}"/>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25" name="Graphic 47124">
              <a:extLst>
                <a:ext uri="{FF2B5EF4-FFF2-40B4-BE49-F238E27FC236}">
                  <a16:creationId xmlns:a16="http://schemas.microsoft.com/office/drawing/2014/main" id="{39DDBDF3-157E-A476-D295-A34E2F5278C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47126" name="4-instance" descr="The resource is in second autoscaling group, and in Availability Zone2.">
            <a:extLst>
              <a:ext uri="{FF2B5EF4-FFF2-40B4-BE49-F238E27FC236}">
                <a16:creationId xmlns:a16="http://schemas.microsoft.com/office/drawing/2014/main" id="{95EB2F5E-AB58-4190-1D96-D6A8730B6C46}"/>
              </a:ext>
            </a:extLst>
          </p:cNvPr>
          <p:cNvGrpSpPr/>
          <p:nvPr/>
        </p:nvGrpSpPr>
        <p:grpSpPr>
          <a:xfrm>
            <a:off x="9826066" y="4408526"/>
            <a:ext cx="1115568" cy="731918"/>
            <a:chOff x="5625233" y="3348677"/>
            <a:chExt cx="1115568" cy="731918"/>
          </a:xfrm>
        </p:grpSpPr>
        <p:pic>
          <p:nvPicPr>
            <p:cNvPr id="47127" name="Graphic 60">
              <a:extLst>
                <a:ext uri="{FF2B5EF4-FFF2-40B4-BE49-F238E27FC236}">
                  <a16:creationId xmlns:a16="http://schemas.microsoft.com/office/drawing/2014/main" id="{823A7542-5C8B-429E-F04C-7D5490C725F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8" name="TextBox 16">
              <a:extLst>
                <a:ext uri="{FF2B5EF4-FFF2-40B4-BE49-F238E27FC236}">
                  <a16:creationId xmlns:a16="http://schemas.microsoft.com/office/drawing/2014/main" id="{AF4943ED-999A-A0FA-0FC2-3530F52B2121}"/>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32505211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2.0</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Amazon </a:t>
            </a:r>
            <a:r>
              <a:rPr lang="en-US" altLang="en-US" sz="10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Secure Browser</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91</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93</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solidFill>
                  <a:schemeClr val="bg1"/>
                </a:solidFill>
                <a:latin typeface="Arial" panose="020B0604020202020204" pitchFamily="34" charset="0"/>
                <a:cs typeface="Arial" panose="020B0604020202020204" pitchFamily="34" charset="0"/>
              </a:rPr>
              <a:t>Interprocess</a:t>
            </a:r>
            <a:r>
              <a:rPr lang="en-US" sz="1200" dirty="0">
                <a:solidFill>
                  <a:schemeClr val="bg1"/>
                </a:solidFill>
                <a:latin typeface="Arial" panose="020B0604020202020204" pitchFamily="34" charset="0"/>
                <a:cs typeface="Arial" panose="020B0604020202020204" pitchFamily="34" charset="0"/>
              </a:rPr>
              <a:t>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Properties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Data streams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160133</TotalTime>
  <Words>7101</Words>
  <Application>Microsoft Office PowerPoint</Application>
  <PresentationFormat>와이드스크린</PresentationFormat>
  <Paragraphs>1622</Paragraphs>
  <Slides>152</Slides>
  <Notes>17</Notes>
  <HiddenSlides>0</HiddenSlides>
  <MMClips>0</MMClips>
  <ScaleCrop>false</ScaleCrop>
  <HeadingPairs>
    <vt:vector size="6" baseType="variant">
      <vt:variant>
        <vt:lpstr>사용한 글꼴</vt:lpstr>
      </vt:variant>
      <vt:variant>
        <vt:i4>4</vt:i4>
      </vt:variant>
      <vt:variant>
        <vt:lpstr>테마</vt:lpstr>
      </vt:variant>
      <vt:variant>
        <vt:i4>2</vt:i4>
      </vt:variant>
      <vt:variant>
        <vt:lpstr>슬라이드 제목</vt:lpstr>
      </vt:variant>
      <vt:variant>
        <vt:i4>152</vt:i4>
      </vt:variant>
    </vt:vector>
  </HeadingPairs>
  <TitlesOfParts>
    <vt:vector size="158" baseType="lpstr">
      <vt:lpstr>Helvetica Neue</vt:lpstr>
      <vt:lpstr>Arial</vt:lpstr>
      <vt:lpstr>Calibri</vt:lpstr>
      <vt:lpstr>Calibri Light</vt:lpstr>
      <vt:lpstr>Light-Background-Master</vt:lpstr>
      <vt:lpstr>Dark-Background-Master</vt:lpstr>
      <vt:lpstr>AWS Architecture Icons</vt:lpstr>
      <vt:lpstr>Release 19-2024.06.07: What’s New? 1/1</vt:lpstr>
      <vt:lpstr>IT 인프라 구성( LMS )</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1/2</vt:lpstr>
      <vt:lpstr>Migration &amp; Modernization  2/2</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양정우</cp:lastModifiedBy>
  <cp:revision>3697</cp:revision>
  <dcterms:created xsi:type="dcterms:W3CDTF">2020-03-23T21:46:17Z</dcterms:created>
  <dcterms:modified xsi:type="dcterms:W3CDTF">2025-01-13T00:49:59Z</dcterms:modified>
</cp:coreProperties>
</file>